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sldIdLst>
    <p:sldId id="257" r:id="rId5"/>
    <p:sldId id="265" r:id="rId6"/>
    <p:sldId id="893" r:id="rId7"/>
    <p:sldId id="822" r:id="rId8"/>
    <p:sldId id="258" r:id="rId9"/>
    <p:sldId id="891" r:id="rId10"/>
    <p:sldId id="873" r:id="rId11"/>
    <p:sldId id="895" r:id="rId12"/>
    <p:sldId id="896" r:id="rId13"/>
    <p:sldId id="994" r:id="rId14"/>
    <p:sldId id="995" r:id="rId15"/>
    <p:sldId id="996" r:id="rId16"/>
    <p:sldId id="997" r:id="rId17"/>
    <p:sldId id="990" r:id="rId18"/>
    <p:sldId id="988" r:id="rId19"/>
    <p:sldId id="27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FC76CAF-D043-2EA3-F1DF-FD2D49EE1936}" name="Verwaest, Mieke" initials="VM" userId="S::mieke.verwaest@planinternational.be::47fbc4a2-791e-4252-ac0f-d005e27eb011" providerId="AD"/>
  <p188:author id="{16F7BEBB-761A-923E-9444-A44DCF269FD6}" name="De Witte, Flore" initials="DF" userId="S::flore.dewitte@planinternational.be::9f0395e0-912b-4930-ab61-3f94b2aef30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D1E2"/>
    <a:srgbClr val="000000"/>
    <a:srgbClr val="F782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577ABA-2779-FB14-16B6-37306B3E900E}" v="1" dt="2025-01-21T08:29:40.963"/>
    <p1510:client id="{D77407A9-FE9D-D174-8DA2-D2F0DB8D05FA}" v="23" dt="2025-01-21T09:25:56.7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674D9C-3917-48F4-AC19-952C778CF997}" type="datetimeFigureOut">
              <a:rPr lang="en-IE" smtClean="0"/>
              <a:t>21/01/2025</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Cliquez pour modifier les styles de texte du Master</a:t>
            </a:r>
          </a:p>
          <a:p>
            <a:pPr lvl="1"/>
            <a:r>
              <a:rPr lang="en-US"/>
              <a:t>Deuxième niveau</a:t>
            </a:r>
          </a:p>
          <a:p>
            <a:pPr lvl="2"/>
            <a:r>
              <a:rPr lang="en-US"/>
              <a:t>Troisième niveau</a:t>
            </a:r>
          </a:p>
          <a:p>
            <a:pPr lvl="3"/>
            <a:r>
              <a:rPr lang="en-US"/>
              <a:t>Quatrième niveau</a:t>
            </a:r>
          </a:p>
          <a:p>
            <a:pPr lvl="4"/>
            <a:r>
              <a:rPr lang="en-US"/>
              <a:t>Cinquième niveau</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C22BA4-8243-4923-A61F-2DC5AA6913D2}" type="slidenum">
              <a:rPr lang="en-IE" smtClean="0"/>
              <a:t>‹#›</a:t>
            </a:fld>
            <a:endParaRPr lang="en-IE"/>
          </a:p>
        </p:txBody>
      </p:sp>
    </p:spTree>
    <p:extLst>
      <p:ext uri="{BB962C8B-B14F-4D97-AF65-F5344CB8AC3E}">
        <p14:creationId xmlns:p14="http://schemas.microsoft.com/office/powerpoint/2010/main" val="2886143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9AC22BA4-8243-4923-A61F-2DC5AA6913D2}" type="slidenum">
              <a:rPr lang="en-IE" smtClean="0"/>
              <a:t>5</a:t>
            </a:fld>
            <a:endParaRPr lang="en-IE"/>
          </a:p>
        </p:txBody>
      </p:sp>
    </p:spTree>
    <p:extLst>
      <p:ext uri="{BB962C8B-B14F-4D97-AF65-F5344CB8AC3E}">
        <p14:creationId xmlns:p14="http://schemas.microsoft.com/office/powerpoint/2010/main" val="2044394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9AC22BA4-8243-4923-A61F-2DC5AA6913D2}" type="slidenum">
              <a:rPr lang="en-IE" smtClean="0"/>
              <a:t>7</a:t>
            </a:fld>
            <a:endParaRPr lang="en-IE"/>
          </a:p>
        </p:txBody>
      </p:sp>
    </p:spTree>
    <p:extLst>
      <p:ext uri="{BB962C8B-B14F-4D97-AF65-F5344CB8AC3E}">
        <p14:creationId xmlns:p14="http://schemas.microsoft.com/office/powerpoint/2010/main" val="1689159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9AC22BA4-8243-4923-A61F-2DC5AA6913D2}" type="slidenum">
              <a:rPr lang="en-IE" smtClean="0"/>
              <a:t>13</a:t>
            </a:fld>
            <a:endParaRPr lang="en-IE"/>
          </a:p>
        </p:txBody>
      </p:sp>
    </p:spTree>
    <p:extLst>
      <p:ext uri="{BB962C8B-B14F-4D97-AF65-F5344CB8AC3E}">
        <p14:creationId xmlns:p14="http://schemas.microsoft.com/office/powerpoint/2010/main" val="3592120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ea typeface="Calibri"/>
              <a:cs typeface="Calibri"/>
            </a:endParaRPr>
          </a:p>
        </p:txBody>
      </p:sp>
      <p:sp>
        <p:nvSpPr>
          <p:cNvPr id="4" name="Tijdelijke aanduiding voor dianummer 3"/>
          <p:cNvSpPr>
            <a:spLocks noGrp="1"/>
          </p:cNvSpPr>
          <p:nvPr>
            <p:ph type="sldNum" sz="quarter" idx="5"/>
          </p:nvPr>
        </p:nvSpPr>
        <p:spPr/>
        <p:txBody>
          <a:bodyPr/>
          <a:lstStyle/>
          <a:p>
            <a:fld id="{9AC22BA4-8243-4923-A61F-2DC5AA6913D2}" type="slidenum">
              <a:rPr lang="en-IE" smtClean="0"/>
              <a:t>15</a:t>
            </a:fld>
            <a:endParaRPr lang="en-IE"/>
          </a:p>
        </p:txBody>
      </p:sp>
    </p:spTree>
    <p:extLst>
      <p:ext uri="{BB962C8B-B14F-4D97-AF65-F5344CB8AC3E}">
        <p14:creationId xmlns:p14="http://schemas.microsoft.com/office/powerpoint/2010/main" val="37290279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70BEB-EC47-8B71-3C72-6F81116B2096}"/>
              </a:ext>
            </a:extLst>
          </p:cNvPr>
          <p:cNvSpPr>
            <a:spLocks noGrp="1"/>
          </p:cNvSpPr>
          <p:nvPr>
            <p:ph type="ctrTitle"/>
          </p:nvPr>
        </p:nvSpPr>
        <p:spPr>
          <a:xfrm>
            <a:off x="1524000" y="1122363"/>
            <a:ext cx="9144000" cy="2387600"/>
          </a:xfrm>
        </p:spPr>
        <p:txBody>
          <a:bodyPr anchor="b"/>
          <a:lstStyle>
            <a:lvl1pPr algn="ctr">
              <a:defRPr sz="6000">
                <a:solidFill>
                  <a:schemeClr val="accent6">
                    <a:lumMod val="10000"/>
                  </a:schemeClr>
                </a:solidFill>
              </a:defRPr>
            </a:lvl1pPr>
          </a:lstStyle>
          <a:p>
            <a:r>
              <a:rPr lang="en-US"/>
              <a:t>Click to edit Master title style</a:t>
            </a:r>
            <a:endParaRPr lang="en-IE"/>
          </a:p>
        </p:txBody>
      </p:sp>
      <p:sp>
        <p:nvSpPr>
          <p:cNvPr id="3" name="Subtitle 2">
            <a:extLst>
              <a:ext uri="{FF2B5EF4-FFF2-40B4-BE49-F238E27FC236}">
                <a16:creationId xmlns:a16="http://schemas.microsoft.com/office/drawing/2014/main" id="{9B917E3E-514C-6005-E277-5B6628CD06B2}"/>
              </a:ext>
            </a:extLst>
          </p:cNvPr>
          <p:cNvSpPr>
            <a:spLocks noGrp="1"/>
          </p:cNvSpPr>
          <p:nvPr>
            <p:ph type="subTitle" idx="1"/>
          </p:nvPr>
        </p:nvSpPr>
        <p:spPr>
          <a:xfrm>
            <a:off x="1524000" y="3602038"/>
            <a:ext cx="9144000" cy="1655762"/>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7CA25047-C9E6-0622-0474-12FDA24AB528}"/>
              </a:ext>
            </a:extLst>
          </p:cNvPr>
          <p:cNvSpPr>
            <a:spLocks noGrp="1"/>
          </p:cNvSpPr>
          <p:nvPr>
            <p:ph type="dt" sz="half" idx="10"/>
          </p:nvPr>
        </p:nvSpPr>
        <p:spPr/>
        <p:txBody>
          <a:bodyPr/>
          <a:lstStyle>
            <a:lvl1pPr>
              <a:defRPr>
                <a:latin typeface="+mn-lt"/>
              </a:defRPr>
            </a:lvl1pPr>
          </a:lstStyle>
          <a:p>
            <a:fld id="{C011594F-599E-4C18-B383-E288473ACDC0}" type="datetimeFigureOut">
              <a:rPr lang="en-IE" smtClean="0"/>
              <a:pPr/>
              <a:t>21/01/2025</a:t>
            </a:fld>
            <a:endParaRPr lang="en-IE"/>
          </a:p>
        </p:txBody>
      </p:sp>
      <p:sp>
        <p:nvSpPr>
          <p:cNvPr id="5" name="Footer Placeholder 4">
            <a:extLst>
              <a:ext uri="{FF2B5EF4-FFF2-40B4-BE49-F238E27FC236}">
                <a16:creationId xmlns:a16="http://schemas.microsoft.com/office/drawing/2014/main" id="{009B5BD1-EE57-753A-E341-C5230FC61A41}"/>
              </a:ext>
            </a:extLst>
          </p:cNvPr>
          <p:cNvSpPr>
            <a:spLocks noGrp="1"/>
          </p:cNvSpPr>
          <p:nvPr>
            <p:ph type="ftr" sz="quarter" idx="11"/>
          </p:nvPr>
        </p:nvSpPr>
        <p:spPr/>
        <p:txBody>
          <a:bodyPr/>
          <a:lstStyle>
            <a:lvl1pPr>
              <a:defRPr>
                <a:latin typeface="+mn-lt"/>
              </a:defRPr>
            </a:lvl1pPr>
          </a:lstStyle>
          <a:p>
            <a:endParaRPr lang="en-IE"/>
          </a:p>
        </p:txBody>
      </p:sp>
      <p:sp>
        <p:nvSpPr>
          <p:cNvPr id="6" name="Slide Number Placeholder 5">
            <a:extLst>
              <a:ext uri="{FF2B5EF4-FFF2-40B4-BE49-F238E27FC236}">
                <a16:creationId xmlns:a16="http://schemas.microsoft.com/office/drawing/2014/main" id="{854A2636-E157-50C8-9836-68412599A228}"/>
              </a:ext>
            </a:extLst>
          </p:cNvPr>
          <p:cNvSpPr>
            <a:spLocks noGrp="1"/>
          </p:cNvSpPr>
          <p:nvPr>
            <p:ph type="sldNum" sz="quarter" idx="12"/>
          </p:nvPr>
        </p:nvSpPr>
        <p:spPr/>
        <p:txBody>
          <a:bodyPr/>
          <a:lstStyle>
            <a:lvl1pPr>
              <a:defRPr>
                <a:latin typeface="+mn-lt"/>
              </a:defRPr>
            </a:lvl1pPr>
          </a:lstStyle>
          <a:p>
            <a:fld id="{4E88BB13-D5A4-474B-BE0A-E538989FB095}" type="slidenum">
              <a:rPr lang="en-IE" smtClean="0"/>
              <a:pPr/>
              <a:t>‹#›</a:t>
            </a:fld>
            <a:endParaRPr lang="en-IE"/>
          </a:p>
        </p:txBody>
      </p:sp>
      <p:pic>
        <p:nvPicPr>
          <p:cNvPr id="7" name="Google Shape;21;p19" descr="Plan International Logo">
            <a:extLst>
              <a:ext uri="{FF2B5EF4-FFF2-40B4-BE49-F238E27FC236}">
                <a16:creationId xmlns:a16="http://schemas.microsoft.com/office/drawing/2014/main" id="{EF11C99A-2729-4920-10C8-ABF2FE2868DC}"/>
              </a:ext>
            </a:extLst>
          </p:cNvPr>
          <p:cNvPicPr preferRelativeResize="0"/>
          <p:nvPr userDrawn="1"/>
        </p:nvPicPr>
        <p:blipFill rotWithShape="1">
          <a:blip r:embed="rId2">
            <a:alphaModFix/>
          </a:blip>
          <a:srcRect/>
          <a:stretch/>
        </p:blipFill>
        <p:spPr>
          <a:xfrm>
            <a:off x="10668000" y="257245"/>
            <a:ext cx="1245636" cy="473884"/>
          </a:xfrm>
          <a:prstGeom prst="rect">
            <a:avLst/>
          </a:prstGeom>
          <a:noFill/>
          <a:ln>
            <a:noFill/>
          </a:ln>
        </p:spPr>
      </p:pic>
    </p:spTree>
    <p:extLst>
      <p:ext uri="{BB962C8B-B14F-4D97-AF65-F5344CB8AC3E}">
        <p14:creationId xmlns:p14="http://schemas.microsoft.com/office/powerpoint/2010/main" val="1392286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222CC-2954-F50B-A44D-AE7C6ADC85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4" name="Text Placeholder 3">
            <a:extLst>
              <a:ext uri="{FF2B5EF4-FFF2-40B4-BE49-F238E27FC236}">
                <a16:creationId xmlns:a16="http://schemas.microsoft.com/office/drawing/2014/main" id="{111419BE-9C3E-18B2-5D85-C4F610478D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6EB73-974D-C12F-FF18-3432A63E301D}"/>
              </a:ext>
            </a:extLst>
          </p:cNvPr>
          <p:cNvSpPr>
            <a:spLocks noGrp="1"/>
          </p:cNvSpPr>
          <p:nvPr>
            <p:ph type="dt" sz="half" idx="10"/>
          </p:nvPr>
        </p:nvSpPr>
        <p:spPr/>
        <p:txBody>
          <a:bodyPr/>
          <a:lstStyle/>
          <a:p>
            <a:fld id="{C011594F-599E-4C18-B383-E288473ACDC0}" type="datetimeFigureOut">
              <a:rPr lang="en-IE" smtClean="0"/>
              <a:t>21/01/2025</a:t>
            </a:fld>
            <a:endParaRPr lang="en-IE"/>
          </a:p>
        </p:txBody>
      </p:sp>
      <p:sp>
        <p:nvSpPr>
          <p:cNvPr id="6" name="Footer Placeholder 5">
            <a:extLst>
              <a:ext uri="{FF2B5EF4-FFF2-40B4-BE49-F238E27FC236}">
                <a16:creationId xmlns:a16="http://schemas.microsoft.com/office/drawing/2014/main" id="{188C84E2-20F6-FC7B-0C90-8E101403A21C}"/>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1916CC44-F34E-1741-DED6-3D6B705EC1E6}"/>
              </a:ext>
            </a:extLst>
          </p:cNvPr>
          <p:cNvSpPr>
            <a:spLocks noGrp="1"/>
          </p:cNvSpPr>
          <p:nvPr>
            <p:ph type="sldNum" sz="quarter" idx="12"/>
          </p:nvPr>
        </p:nvSpPr>
        <p:spPr/>
        <p:txBody>
          <a:bodyPr/>
          <a:lstStyle/>
          <a:p>
            <a:fld id="{4E88BB13-D5A4-474B-BE0A-E538989FB095}" type="slidenum">
              <a:rPr lang="en-IE" smtClean="0"/>
              <a:t>‹#›</a:t>
            </a:fld>
            <a:endParaRPr lang="en-IE"/>
          </a:p>
        </p:txBody>
      </p:sp>
      <p:sp>
        <p:nvSpPr>
          <p:cNvPr id="9" name="Picture Placeholder 8">
            <a:extLst>
              <a:ext uri="{FF2B5EF4-FFF2-40B4-BE49-F238E27FC236}">
                <a16:creationId xmlns:a16="http://schemas.microsoft.com/office/drawing/2014/main" id="{4B060EA0-24EF-57A8-66B3-414C61B86594}"/>
              </a:ext>
            </a:extLst>
          </p:cNvPr>
          <p:cNvSpPr>
            <a:spLocks noGrp="1"/>
          </p:cNvSpPr>
          <p:nvPr>
            <p:ph type="pic" sz="quarter" idx="13"/>
          </p:nvPr>
        </p:nvSpPr>
        <p:spPr>
          <a:xfrm>
            <a:off x="4889500" y="457200"/>
            <a:ext cx="6462713" cy="5411788"/>
          </a:xfrm>
        </p:spPr>
        <p:txBody>
          <a:bodyPr/>
          <a:lstStyle/>
          <a:p>
            <a:endParaRPr lang="en-IE"/>
          </a:p>
        </p:txBody>
      </p:sp>
    </p:spTree>
    <p:extLst>
      <p:ext uri="{BB962C8B-B14F-4D97-AF65-F5344CB8AC3E}">
        <p14:creationId xmlns:p14="http://schemas.microsoft.com/office/powerpoint/2010/main" val="1245401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_Colour">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6ACED-80AD-3CB0-A243-263E161C446F}"/>
              </a:ext>
            </a:extLst>
          </p:cNvPr>
          <p:cNvSpPr>
            <a:spLocks noGrp="1"/>
          </p:cNvSpPr>
          <p:nvPr>
            <p:ph type="title"/>
          </p:nvPr>
        </p:nvSpPr>
        <p:spPr>
          <a:xfrm>
            <a:off x="7421563" y="457200"/>
            <a:ext cx="3932237" cy="1600200"/>
          </a:xfrm>
        </p:spPr>
        <p:txBody>
          <a:bodyPr anchor="b"/>
          <a:lstStyle>
            <a:lvl1pPr>
              <a:defRPr sz="3200">
                <a:solidFill>
                  <a:schemeClr val="tx1"/>
                </a:solidFill>
              </a:defRPr>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8B215DD8-B41E-E2AA-01BD-B91202F96F02}"/>
              </a:ext>
            </a:extLst>
          </p:cNvPr>
          <p:cNvSpPr>
            <a:spLocks noGrp="1"/>
          </p:cNvSpPr>
          <p:nvPr>
            <p:ph type="pic" idx="1"/>
          </p:nvPr>
        </p:nvSpPr>
        <p:spPr>
          <a:xfrm>
            <a:off x="0" y="0"/>
            <a:ext cx="6783355" cy="6857999"/>
          </a:xfrm>
          <a:solidFill>
            <a:schemeClr val="tx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IE"/>
          </a:p>
        </p:txBody>
      </p:sp>
      <p:sp>
        <p:nvSpPr>
          <p:cNvPr id="4" name="Text Placeholder 3">
            <a:extLst>
              <a:ext uri="{FF2B5EF4-FFF2-40B4-BE49-F238E27FC236}">
                <a16:creationId xmlns:a16="http://schemas.microsoft.com/office/drawing/2014/main" id="{6C56964B-5A70-CB61-B800-29707D68290C}"/>
              </a:ext>
            </a:extLst>
          </p:cNvPr>
          <p:cNvSpPr>
            <a:spLocks noGrp="1"/>
          </p:cNvSpPr>
          <p:nvPr>
            <p:ph type="body" sz="half" idx="2"/>
          </p:nvPr>
        </p:nvSpPr>
        <p:spPr>
          <a:xfrm>
            <a:off x="7421563" y="2057400"/>
            <a:ext cx="3932237" cy="3811588"/>
          </a:xfrm>
        </p:spPr>
        <p:txBody>
          <a:bodyPr/>
          <a:lstStyle>
            <a:lvl1pPr marL="285750" indent="-285750">
              <a:buFont typeface="Arial" panose="020B0604020202020204" pitchFamily="34" charset="0"/>
              <a:buChar char="•"/>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D8F2FCC3-E652-3FB6-846F-7D3E14FDEF11}"/>
              </a:ext>
            </a:extLst>
          </p:cNvPr>
          <p:cNvSpPr>
            <a:spLocks noGrp="1"/>
          </p:cNvSpPr>
          <p:nvPr>
            <p:ph type="sldNum" sz="quarter" idx="12"/>
          </p:nvPr>
        </p:nvSpPr>
        <p:spPr/>
        <p:txBody>
          <a:bodyPr/>
          <a:lstStyle>
            <a:lvl1pPr>
              <a:defRPr>
                <a:solidFill>
                  <a:schemeClr val="tx1"/>
                </a:solidFill>
              </a:defRPr>
            </a:lvl1pPr>
          </a:lstStyle>
          <a:p>
            <a:fld id="{4E88BB13-D5A4-474B-BE0A-E538989FB095}" type="slidenum">
              <a:rPr lang="en-IE" smtClean="0"/>
              <a:pPr/>
              <a:t>‹#›</a:t>
            </a:fld>
            <a:endParaRPr lang="en-IE"/>
          </a:p>
        </p:txBody>
      </p:sp>
    </p:spTree>
    <p:extLst>
      <p:ext uri="{BB962C8B-B14F-4D97-AF65-F5344CB8AC3E}">
        <p14:creationId xmlns:p14="http://schemas.microsoft.com/office/powerpoint/2010/main" val="28647044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Text_Colour">
    <p:bg>
      <p:bgPr>
        <a:solidFill>
          <a:schemeClr val="accent2"/>
        </a:solidFill>
        <a:effectLst/>
      </p:bgPr>
    </p:bg>
    <p:spTree>
      <p:nvGrpSpPr>
        <p:cNvPr id="1" name=""/>
        <p:cNvGrpSpPr/>
        <p:nvPr/>
      </p:nvGrpSpPr>
      <p:grpSpPr>
        <a:xfrm>
          <a:off x="0" y="0"/>
          <a:ext cx="0" cy="0"/>
          <a:chOff x="0" y="0"/>
          <a:chExt cx="0" cy="0"/>
        </a:xfrm>
      </p:grpSpPr>
      <p:sp>
        <p:nvSpPr>
          <p:cNvPr id="5" name="Google Shape;85;p29">
            <a:extLst>
              <a:ext uri="{FF2B5EF4-FFF2-40B4-BE49-F238E27FC236}">
                <a16:creationId xmlns:a16="http://schemas.microsoft.com/office/drawing/2014/main" id="{D7210DBA-6809-2789-5D68-A69B232D3933}"/>
              </a:ext>
            </a:extLst>
          </p:cNvPr>
          <p:cNvSpPr/>
          <p:nvPr userDrawn="1"/>
        </p:nvSpPr>
        <p:spPr>
          <a:xfrm>
            <a:off x="5657850" y="755780"/>
            <a:ext cx="5695950" cy="5600570"/>
          </a:xfrm>
          <a:prstGeom prst="rect">
            <a:avLst/>
          </a:prstGeom>
          <a:solidFill>
            <a:srgbClr val="0072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 name="Content Placeholder 2">
            <a:extLst>
              <a:ext uri="{FF2B5EF4-FFF2-40B4-BE49-F238E27FC236}">
                <a16:creationId xmlns:a16="http://schemas.microsoft.com/office/drawing/2014/main" id="{B2F780C0-D814-3D24-F3A4-DA5CCDE16979}"/>
              </a:ext>
            </a:extLst>
          </p:cNvPr>
          <p:cNvSpPr>
            <a:spLocks noGrp="1"/>
          </p:cNvSpPr>
          <p:nvPr>
            <p:ph sz="half" idx="1"/>
          </p:nvPr>
        </p:nvSpPr>
        <p:spPr>
          <a:xfrm>
            <a:off x="5886450" y="2164701"/>
            <a:ext cx="5181600" cy="401226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2" name="Title 1">
            <a:extLst>
              <a:ext uri="{FF2B5EF4-FFF2-40B4-BE49-F238E27FC236}">
                <a16:creationId xmlns:a16="http://schemas.microsoft.com/office/drawing/2014/main" id="{AAD4F6E1-DCA5-17CD-D050-49FC31079A9B}"/>
              </a:ext>
            </a:extLst>
          </p:cNvPr>
          <p:cNvSpPr>
            <a:spLocks noGrp="1"/>
          </p:cNvSpPr>
          <p:nvPr>
            <p:ph type="title"/>
          </p:nvPr>
        </p:nvSpPr>
        <p:spPr>
          <a:xfrm>
            <a:off x="5886450" y="950975"/>
            <a:ext cx="5181600" cy="1213725"/>
          </a:xfrm>
        </p:spPr>
        <p:txBody>
          <a:bodyPr anchor="b"/>
          <a:lstStyle>
            <a:lvl1pPr>
              <a:defRPr sz="3200">
                <a:solidFill>
                  <a:schemeClr val="tx1"/>
                </a:solidFill>
              </a:defRPr>
            </a:lvl1pPr>
          </a:lstStyle>
          <a:p>
            <a:r>
              <a:rPr lang="en-US"/>
              <a:t>Click to edit Master title style</a:t>
            </a:r>
            <a:endParaRPr lang="en-IE"/>
          </a:p>
        </p:txBody>
      </p:sp>
    </p:spTree>
    <p:extLst>
      <p:ext uri="{BB962C8B-B14F-4D97-AF65-F5344CB8AC3E}">
        <p14:creationId xmlns:p14="http://schemas.microsoft.com/office/powerpoint/2010/main" val="41743204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1"/>
        </a:solidFill>
        <a:effectLst/>
      </p:bgPr>
    </p:bg>
    <p:spTree>
      <p:nvGrpSpPr>
        <p:cNvPr id="1" name=""/>
        <p:cNvGrpSpPr/>
        <p:nvPr/>
      </p:nvGrpSpPr>
      <p:grpSpPr>
        <a:xfrm>
          <a:off x="0" y="0"/>
          <a:ext cx="0" cy="0"/>
          <a:chOff x="0" y="0"/>
          <a:chExt cx="0" cy="0"/>
        </a:xfrm>
      </p:grpSpPr>
      <p:sp>
        <p:nvSpPr>
          <p:cNvPr id="5" name="Google Shape;85;p29">
            <a:extLst>
              <a:ext uri="{FF2B5EF4-FFF2-40B4-BE49-F238E27FC236}">
                <a16:creationId xmlns:a16="http://schemas.microsoft.com/office/drawing/2014/main" id="{D7210DBA-6809-2789-5D68-A69B232D3933}"/>
              </a:ext>
            </a:extLst>
          </p:cNvPr>
          <p:cNvSpPr/>
          <p:nvPr userDrawn="1"/>
        </p:nvSpPr>
        <p:spPr>
          <a:xfrm>
            <a:off x="6867330" y="755780"/>
            <a:ext cx="4486470" cy="539887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accent1"/>
              </a:solidFill>
              <a:latin typeface="Arial"/>
              <a:ea typeface="Arial"/>
              <a:cs typeface="Arial"/>
              <a:sym typeface="Arial"/>
            </a:endParaRPr>
          </a:p>
        </p:txBody>
      </p:sp>
      <p:sp>
        <p:nvSpPr>
          <p:cNvPr id="2" name="Title 1">
            <a:extLst>
              <a:ext uri="{FF2B5EF4-FFF2-40B4-BE49-F238E27FC236}">
                <a16:creationId xmlns:a16="http://schemas.microsoft.com/office/drawing/2014/main" id="{19F6ACED-80AD-3CB0-A243-263E161C446F}"/>
              </a:ext>
            </a:extLst>
          </p:cNvPr>
          <p:cNvSpPr>
            <a:spLocks noGrp="1"/>
          </p:cNvSpPr>
          <p:nvPr>
            <p:ph type="title"/>
          </p:nvPr>
        </p:nvSpPr>
        <p:spPr>
          <a:xfrm>
            <a:off x="7150975" y="1525680"/>
            <a:ext cx="3932237" cy="4249968"/>
          </a:xfrm>
        </p:spPr>
        <p:txBody>
          <a:bodyPr anchor="t"/>
          <a:lstStyle>
            <a:lvl1pPr>
              <a:defRPr sz="3200">
                <a:solidFill>
                  <a:schemeClr val="accent5"/>
                </a:solidFill>
              </a:defRPr>
            </a:lvl1pPr>
          </a:lstStyle>
          <a:p>
            <a:r>
              <a:rPr lang="en-US"/>
              <a:t>Click to edit Master title style</a:t>
            </a:r>
            <a:endParaRPr lang="en-IE"/>
          </a:p>
        </p:txBody>
      </p:sp>
      <p:sp>
        <p:nvSpPr>
          <p:cNvPr id="9" name="Content Placeholder 2">
            <a:extLst>
              <a:ext uri="{FF2B5EF4-FFF2-40B4-BE49-F238E27FC236}">
                <a16:creationId xmlns:a16="http://schemas.microsoft.com/office/drawing/2014/main" id="{B2F780C0-D814-3D24-F3A4-DA5CCDE16979}"/>
              </a:ext>
            </a:extLst>
          </p:cNvPr>
          <p:cNvSpPr>
            <a:spLocks noGrp="1"/>
          </p:cNvSpPr>
          <p:nvPr>
            <p:ph sz="half" idx="1"/>
          </p:nvPr>
        </p:nvSpPr>
        <p:spPr>
          <a:xfrm>
            <a:off x="838200" y="1990725"/>
            <a:ext cx="5181600" cy="4186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12" name="Date Placeholder 4">
            <a:extLst>
              <a:ext uri="{FF2B5EF4-FFF2-40B4-BE49-F238E27FC236}">
                <a16:creationId xmlns:a16="http://schemas.microsoft.com/office/drawing/2014/main" id="{408496B0-D73E-52A5-0ECC-B6A29DB4666B}"/>
              </a:ext>
            </a:extLst>
          </p:cNvPr>
          <p:cNvSpPr>
            <a:spLocks noGrp="1"/>
          </p:cNvSpPr>
          <p:nvPr>
            <p:ph type="dt" sz="half" idx="10"/>
          </p:nvPr>
        </p:nvSpPr>
        <p:spPr>
          <a:xfrm>
            <a:off x="838200" y="6356350"/>
            <a:ext cx="2743200" cy="365125"/>
          </a:xfrm>
        </p:spPr>
        <p:txBody>
          <a:bodyPr/>
          <a:lstStyle/>
          <a:p>
            <a:fld id="{C011594F-599E-4C18-B383-E288473ACDC0}" type="datetimeFigureOut">
              <a:rPr lang="en-IE" smtClean="0"/>
              <a:t>21/01/2025</a:t>
            </a:fld>
            <a:endParaRPr lang="en-IE"/>
          </a:p>
        </p:txBody>
      </p:sp>
      <p:sp>
        <p:nvSpPr>
          <p:cNvPr id="13" name="Footer Placeholder 5">
            <a:extLst>
              <a:ext uri="{FF2B5EF4-FFF2-40B4-BE49-F238E27FC236}">
                <a16:creationId xmlns:a16="http://schemas.microsoft.com/office/drawing/2014/main" id="{4D21EA0D-CFD9-D234-863F-069FB23F3FA5}"/>
              </a:ext>
            </a:extLst>
          </p:cNvPr>
          <p:cNvSpPr>
            <a:spLocks noGrp="1"/>
          </p:cNvSpPr>
          <p:nvPr>
            <p:ph type="ftr" sz="quarter" idx="11"/>
          </p:nvPr>
        </p:nvSpPr>
        <p:spPr>
          <a:xfrm>
            <a:off x="4038600" y="6356350"/>
            <a:ext cx="4114800" cy="365125"/>
          </a:xfrm>
        </p:spPr>
        <p:txBody>
          <a:bodyPr/>
          <a:lstStyle/>
          <a:p>
            <a:endParaRPr lang="en-IE"/>
          </a:p>
        </p:txBody>
      </p:sp>
      <p:sp>
        <p:nvSpPr>
          <p:cNvPr id="14" name="Slide Number Placeholder 6">
            <a:extLst>
              <a:ext uri="{FF2B5EF4-FFF2-40B4-BE49-F238E27FC236}">
                <a16:creationId xmlns:a16="http://schemas.microsoft.com/office/drawing/2014/main" id="{662F9239-E668-9777-727E-719E6C6D73D9}"/>
              </a:ext>
            </a:extLst>
          </p:cNvPr>
          <p:cNvSpPr>
            <a:spLocks noGrp="1"/>
          </p:cNvSpPr>
          <p:nvPr>
            <p:ph type="sldNum" sz="quarter" idx="12"/>
          </p:nvPr>
        </p:nvSpPr>
        <p:spPr>
          <a:xfrm>
            <a:off x="8610600" y="6356350"/>
            <a:ext cx="2743200" cy="365125"/>
          </a:xfrm>
        </p:spPr>
        <p:txBody>
          <a:bodyPr/>
          <a:lstStyle/>
          <a:p>
            <a:fld id="{4E88BB13-D5A4-474B-BE0A-E538989FB095}" type="slidenum">
              <a:rPr lang="en-IE" smtClean="0"/>
              <a:t>‹#›</a:t>
            </a:fld>
            <a:endParaRPr lang="en-IE"/>
          </a:p>
        </p:txBody>
      </p:sp>
      <p:sp>
        <p:nvSpPr>
          <p:cNvPr id="7" name="Content Placeholder 6">
            <a:extLst>
              <a:ext uri="{FF2B5EF4-FFF2-40B4-BE49-F238E27FC236}">
                <a16:creationId xmlns:a16="http://schemas.microsoft.com/office/drawing/2014/main" id="{9775156B-423E-6C30-8D73-47FA33AD910E}"/>
              </a:ext>
            </a:extLst>
          </p:cNvPr>
          <p:cNvSpPr>
            <a:spLocks noGrp="1"/>
          </p:cNvSpPr>
          <p:nvPr>
            <p:ph sz="quarter" idx="13" hasCustomPrompt="1"/>
          </p:nvPr>
        </p:nvSpPr>
        <p:spPr>
          <a:xfrm>
            <a:off x="838200" y="755650"/>
            <a:ext cx="5181600" cy="1235075"/>
          </a:xfrm>
        </p:spPr>
        <p:txBody>
          <a:bodyPr/>
          <a:lstStyle>
            <a:lvl1pPr marL="0" indent="0">
              <a:buNone/>
              <a:defRPr b="1">
                <a:solidFill>
                  <a:schemeClr val="bg1"/>
                </a:solidFill>
                <a:latin typeface="+mj-lt"/>
              </a:defRPr>
            </a:lvl1pPr>
          </a:lstStyle>
          <a:p>
            <a:r>
              <a:rPr lang="en-US"/>
              <a:t>Click to edit Master title style</a:t>
            </a:r>
            <a:endParaRPr lang="en-IE"/>
          </a:p>
        </p:txBody>
      </p:sp>
    </p:spTree>
    <p:extLst>
      <p:ext uri="{BB962C8B-B14F-4D97-AF65-F5344CB8AC3E}">
        <p14:creationId xmlns:p14="http://schemas.microsoft.com/office/powerpoint/2010/main" val="353697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mphasis">
    <p:bg>
      <p:bgPr>
        <a:solidFill>
          <a:schemeClr val="tx1"/>
        </a:solidFill>
        <a:effectLst/>
      </p:bgPr>
    </p:bg>
    <p:spTree>
      <p:nvGrpSpPr>
        <p:cNvPr id="1" name=""/>
        <p:cNvGrpSpPr/>
        <p:nvPr/>
      </p:nvGrpSpPr>
      <p:grpSpPr>
        <a:xfrm>
          <a:off x="0" y="0"/>
          <a:ext cx="0" cy="0"/>
          <a:chOff x="0" y="0"/>
          <a:chExt cx="0" cy="0"/>
        </a:xfrm>
      </p:grpSpPr>
      <p:sp>
        <p:nvSpPr>
          <p:cNvPr id="5" name="Google Shape;85;p29">
            <a:extLst>
              <a:ext uri="{FF2B5EF4-FFF2-40B4-BE49-F238E27FC236}">
                <a16:creationId xmlns:a16="http://schemas.microsoft.com/office/drawing/2014/main" id="{D7210DBA-6809-2789-5D68-A69B232D3933}"/>
              </a:ext>
            </a:extLst>
          </p:cNvPr>
          <p:cNvSpPr/>
          <p:nvPr userDrawn="1"/>
        </p:nvSpPr>
        <p:spPr>
          <a:xfrm>
            <a:off x="0" y="0"/>
            <a:ext cx="5701004"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 name="Title 1">
            <a:extLst>
              <a:ext uri="{FF2B5EF4-FFF2-40B4-BE49-F238E27FC236}">
                <a16:creationId xmlns:a16="http://schemas.microsoft.com/office/drawing/2014/main" id="{19F6ACED-80AD-3CB0-A243-263E161C446F}"/>
              </a:ext>
            </a:extLst>
          </p:cNvPr>
          <p:cNvSpPr>
            <a:spLocks noGrp="1"/>
          </p:cNvSpPr>
          <p:nvPr>
            <p:ph type="title"/>
          </p:nvPr>
        </p:nvSpPr>
        <p:spPr>
          <a:xfrm>
            <a:off x="1105985" y="1114425"/>
            <a:ext cx="3932237" cy="4661223"/>
          </a:xfrm>
        </p:spPr>
        <p:txBody>
          <a:bodyPr anchor="t"/>
          <a:lstStyle>
            <a:lvl1pPr>
              <a:defRPr sz="3200">
                <a:solidFill>
                  <a:schemeClr val="tx1"/>
                </a:solidFill>
              </a:defRPr>
            </a:lvl1pPr>
          </a:lstStyle>
          <a:p>
            <a:r>
              <a:rPr lang="en-US"/>
              <a:t>Click to edit Master title style</a:t>
            </a:r>
            <a:endParaRPr lang="en-IE"/>
          </a:p>
        </p:txBody>
      </p:sp>
      <p:sp>
        <p:nvSpPr>
          <p:cNvPr id="9" name="Content Placeholder 2">
            <a:extLst>
              <a:ext uri="{FF2B5EF4-FFF2-40B4-BE49-F238E27FC236}">
                <a16:creationId xmlns:a16="http://schemas.microsoft.com/office/drawing/2014/main" id="{B2F780C0-D814-3D24-F3A4-DA5CCDE16979}"/>
              </a:ext>
            </a:extLst>
          </p:cNvPr>
          <p:cNvSpPr>
            <a:spLocks noGrp="1"/>
          </p:cNvSpPr>
          <p:nvPr>
            <p:ph sz="half" idx="1"/>
          </p:nvPr>
        </p:nvSpPr>
        <p:spPr>
          <a:xfrm>
            <a:off x="6172200" y="2164701"/>
            <a:ext cx="5181600" cy="40122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14" name="Slide Number Placeholder 6">
            <a:extLst>
              <a:ext uri="{FF2B5EF4-FFF2-40B4-BE49-F238E27FC236}">
                <a16:creationId xmlns:a16="http://schemas.microsoft.com/office/drawing/2014/main" id="{662F9239-E668-9777-727E-719E6C6D73D9}"/>
              </a:ext>
            </a:extLst>
          </p:cNvPr>
          <p:cNvSpPr>
            <a:spLocks noGrp="1"/>
          </p:cNvSpPr>
          <p:nvPr>
            <p:ph type="sldNum" sz="quarter" idx="12"/>
          </p:nvPr>
        </p:nvSpPr>
        <p:spPr>
          <a:xfrm>
            <a:off x="8610600" y="6356350"/>
            <a:ext cx="2743200" cy="365125"/>
          </a:xfrm>
        </p:spPr>
        <p:txBody>
          <a:bodyPr/>
          <a:lstStyle/>
          <a:p>
            <a:fld id="{4E88BB13-D5A4-474B-BE0A-E538989FB095}" type="slidenum">
              <a:rPr lang="en-IE" smtClean="0"/>
              <a:t>‹#›</a:t>
            </a:fld>
            <a:endParaRPr lang="en-IE"/>
          </a:p>
        </p:txBody>
      </p:sp>
      <p:sp>
        <p:nvSpPr>
          <p:cNvPr id="3" name="Content Placeholder 6">
            <a:extLst>
              <a:ext uri="{FF2B5EF4-FFF2-40B4-BE49-F238E27FC236}">
                <a16:creationId xmlns:a16="http://schemas.microsoft.com/office/drawing/2014/main" id="{F0A9084A-89EF-7695-30B4-BD9D9358C84C}"/>
              </a:ext>
            </a:extLst>
          </p:cNvPr>
          <p:cNvSpPr>
            <a:spLocks noGrp="1"/>
          </p:cNvSpPr>
          <p:nvPr>
            <p:ph sz="quarter" idx="13" hasCustomPrompt="1"/>
          </p:nvPr>
        </p:nvSpPr>
        <p:spPr>
          <a:xfrm>
            <a:off x="6172200" y="755650"/>
            <a:ext cx="5181600" cy="1235075"/>
          </a:xfrm>
        </p:spPr>
        <p:txBody>
          <a:bodyPr/>
          <a:lstStyle>
            <a:lvl1pPr marL="0" indent="0">
              <a:buNone/>
              <a:defRPr b="1">
                <a:solidFill>
                  <a:schemeClr val="bg1"/>
                </a:solidFill>
                <a:latin typeface="+mj-lt"/>
              </a:defRPr>
            </a:lvl1pPr>
          </a:lstStyle>
          <a:p>
            <a:r>
              <a:rPr lang="en-US"/>
              <a:t>Click to edit Master title style</a:t>
            </a:r>
            <a:endParaRPr lang="en-IE"/>
          </a:p>
        </p:txBody>
      </p:sp>
    </p:spTree>
    <p:extLst>
      <p:ext uri="{BB962C8B-B14F-4D97-AF65-F5344CB8AC3E}">
        <p14:creationId xmlns:p14="http://schemas.microsoft.com/office/powerpoint/2010/main" val="14767854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s">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F4F5D-4F1E-7013-6E03-3EBE3F163915}"/>
              </a:ext>
            </a:extLst>
          </p:cNvPr>
          <p:cNvSpPr>
            <a:spLocks noGrp="1"/>
          </p:cNvSpPr>
          <p:nvPr>
            <p:ph type="title"/>
          </p:nvPr>
        </p:nvSpPr>
        <p:spPr>
          <a:xfrm>
            <a:off x="838200" y="365126"/>
            <a:ext cx="10515600" cy="1008510"/>
          </a:xfrm>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54D56338-46E4-894A-80DD-81847DD2DE9F}"/>
              </a:ext>
            </a:extLst>
          </p:cNvPr>
          <p:cNvSpPr>
            <a:spLocks noGrp="1"/>
          </p:cNvSpPr>
          <p:nvPr>
            <p:ph type="dt" sz="half" idx="10"/>
          </p:nvPr>
        </p:nvSpPr>
        <p:spPr/>
        <p:txBody>
          <a:bodyPr/>
          <a:lstStyle/>
          <a:p>
            <a:fld id="{C011594F-599E-4C18-B383-E288473ACDC0}" type="datetimeFigureOut">
              <a:rPr lang="en-IE" smtClean="0"/>
              <a:pPr/>
              <a:t>21/01/2025</a:t>
            </a:fld>
            <a:endParaRPr lang="en-IE"/>
          </a:p>
        </p:txBody>
      </p:sp>
      <p:sp>
        <p:nvSpPr>
          <p:cNvPr id="4" name="Footer Placeholder 3">
            <a:extLst>
              <a:ext uri="{FF2B5EF4-FFF2-40B4-BE49-F238E27FC236}">
                <a16:creationId xmlns:a16="http://schemas.microsoft.com/office/drawing/2014/main" id="{6EAC9135-5F80-8002-860E-758FE1CAFAD1}"/>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004467B3-C9B9-CF91-EEB9-4396254EB290}"/>
              </a:ext>
            </a:extLst>
          </p:cNvPr>
          <p:cNvSpPr>
            <a:spLocks noGrp="1"/>
          </p:cNvSpPr>
          <p:nvPr>
            <p:ph type="sldNum" sz="quarter" idx="12"/>
          </p:nvPr>
        </p:nvSpPr>
        <p:spPr/>
        <p:txBody>
          <a:bodyPr/>
          <a:lstStyle/>
          <a:p>
            <a:fld id="{4E88BB13-D5A4-474B-BE0A-E538989FB095}" type="slidenum">
              <a:rPr lang="en-IE" smtClean="0"/>
              <a:pPr/>
              <a:t>‹#›</a:t>
            </a:fld>
            <a:endParaRPr lang="en-IE"/>
          </a:p>
        </p:txBody>
      </p:sp>
      <p:sp>
        <p:nvSpPr>
          <p:cNvPr id="6" name="Google Shape;110;p32">
            <a:extLst>
              <a:ext uri="{FF2B5EF4-FFF2-40B4-BE49-F238E27FC236}">
                <a16:creationId xmlns:a16="http://schemas.microsoft.com/office/drawing/2014/main" id="{C25EEEF9-070C-7F33-985B-653DF384C93B}"/>
              </a:ext>
            </a:extLst>
          </p:cNvPr>
          <p:cNvSpPr>
            <a:spLocks noGrp="1"/>
          </p:cNvSpPr>
          <p:nvPr>
            <p:ph type="pic" idx="2"/>
          </p:nvPr>
        </p:nvSpPr>
        <p:spPr>
          <a:xfrm>
            <a:off x="5873676" y="1496727"/>
            <a:ext cx="5480124" cy="2221523"/>
          </a:xfrm>
          <a:prstGeom prst="rect">
            <a:avLst/>
          </a:prstGeom>
          <a:noFill/>
          <a:ln>
            <a:noFill/>
          </a:ln>
        </p:spPr>
      </p:sp>
      <p:sp>
        <p:nvSpPr>
          <p:cNvPr id="7" name="Google Shape;114;p32">
            <a:extLst>
              <a:ext uri="{FF2B5EF4-FFF2-40B4-BE49-F238E27FC236}">
                <a16:creationId xmlns:a16="http://schemas.microsoft.com/office/drawing/2014/main" id="{0BC16316-139D-01EC-0EA2-9525C730F0C8}"/>
              </a:ext>
            </a:extLst>
          </p:cNvPr>
          <p:cNvSpPr>
            <a:spLocks noGrp="1"/>
          </p:cNvSpPr>
          <p:nvPr>
            <p:ph type="pic" idx="3"/>
          </p:nvPr>
        </p:nvSpPr>
        <p:spPr>
          <a:xfrm>
            <a:off x="838200" y="1496727"/>
            <a:ext cx="4729316" cy="4676593"/>
          </a:xfrm>
          <a:prstGeom prst="rect">
            <a:avLst/>
          </a:prstGeom>
          <a:noFill/>
          <a:ln>
            <a:noFill/>
          </a:ln>
        </p:spPr>
      </p:sp>
      <p:sp>
        <p:nvSpPr>
          <p:cNvPr id="8" name="Google Shape;115;p32">
            <a:extLst>
              <a:ext uri="{FF2B5EF4-FFF2-40B4-BE49-F238E27FC236}">
                <a16:creationId xmlns:a16="http://schemas.microsoft.com/office/drawing/2014/main" id="{2D86E8CF-A68D-3416-DC27-D39FD74FC61A}"/>
              </a:ext>
            </a:extLst>
          </p:cNvPr>
          <p:cNvSpPr>
            <a:spLocks noGrp="1"/>
          </p:cNvSpPr>
          <p:nvPr>
            <p:ph type="pic" idx="4"/>
          </p:nvPr>
        </p:nvSpPr>
        <p:spPr>
          <a:xfrm>
            <a:off x="5873675" y="4011736"/>
            <a:ext cx="5480124" cy="2161584"/>
          </a:xfrm>
          <a:prstGeom prst="rect">
            <a:avLst/>
          </a:prstGeom>
          <a:noFill/>
          <a:ln>
            <a:noFill/>
          </a:ln>
        </p:spPr>
      </p:sp>
    </p:spTree>
    <p:extLst>
      <p:ext uri="{BB962C8B-B14F-4D97-AF65-F5344CB8AC3E}">
        <p14:creationId xmlns:p14="http://schemas.microsoft.com/office/powerpoint/2010/main" val="2624603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E62AE-B859-F82E-C003-21E4ECFBDDCB}"/>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8B425839-E832-9196-1644-3C40AD2DF5D5}"/>
              </a:ext>
            </a:extLst>
          </p:cNvPr>
          <p:cNvSpPr>
            <a:spLocks noGrp="1"/>
          </p:cNvSpPr>
          <p:nvPr>
            <p:ph type="dt" sz="half" idx="10"/>
          </p:nvPr>
        </p:nvSpPr>
        <p:spPr/>
        <p:txBody>
          <a:bodyPr/>
          <a:lstStyle/>
          <a:p>
            <a:fld id="{C011594F-599E-4C18-B383-E288473ACDC0}" type="datetimeFigureOut">
              <a:rPr lang="en-IE" smtClean="0"/>
              <a:pPr/>
              <a:t>21/01/2025</a:t>
            </a:fld>
            <a:endParaRPr lang="en-IE"/>
          </a:p>
        </p:txBody>
      </p:sp>
      <p:sp>
        <p:nvSpPr>
          <p:cNvPr id="4" name="Footer Placeholder 3">
            <a:extLst>
              <a:ext uri="{FF2B5EF4-FFF2-40B4-BE49-F238E27FC236}">
                <a16:creationId xmlns:a16="http://schemas.microsoft.com/office/drawing/2014/main" id="{611062F6-267D-AA2A-13B4-6498DFD9BD14}"/>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FC79ADC9-F989-3B7C-DF23-07AFFD867F63}"/>
              </a:ext>
            </a:extLst>
          </p:cNvPr>
          <p:cNvSpPr>
            <a:spLocks noGrp="1"/>
          </p:cNvSpPr>
          <p:nvPr>
            <p:ph type="sldNum" sz="quarter" idx="12"/>
          </p:nvPr>
        </p:nvSpPr>
        <p:spPr/>
        <p:txBody>
          <a:bodyPr/>
          <a:lstStyle/>
          <a:p>
            <a:fld id="{4E88BB13-D5A4-474B-BE0A-E538989FB095}" type="slidenum">
              <a:rPr lang="en-IE" smtClean="0"/>
              <a:pPr/>
              <a:t>‹#›</a:t>
            </a:fld>
            <a:endParaRPr lang="en-IE"/>
          </a:p>
        </p:txBody>
      </p:sp>
    </p:spTree>
    <p:extLst>
      <p:ext uri="{BB962C8B-B14F-4D97-AF65-F5344CB8AC3E}">
        <p14:creationId xmlns:p14="http://schemas.microsoft.com/office/powerpoint/2010/main" val="14059657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B0793-51A9-68E6-BAC2-A834C8CE5B13}"/>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13D087BA-60EC-4C72-A57F-0BABC9CA55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0FD9A9C9-AA43-C012-1EAA-B2B8A0D39E21}"/>
              </a:ext>
            </a:extLst>
          </p:cNvPr>
          <p:cNvSpPr>
            <a:spLocks noGrp="1"/>
          </p:cNvSpPr>
          <p:nvPr>
            <p:ph type="dt" sz="half" idx="10"/>
          </p:nvPr>
        </p:nvSpPr>
        <p:spPr/>
        <p:txBody>
          <a:bodyPr/>
          <a:lstStyle/>
          <a:p>
            <a:fld id="{C011594F-599E-4C18-B383-E288473ACDC0}" type="datetimeFigureOut">
              <a:rPr lang="en-IE" smtClean="0"/>
              <a:t>21/01/2025</a:t>
            </a:fld>
            <a:endParaRPr lang="en-IE"/>
          </a:p>
        </p:txBody>
      </p:sp>
      <p:sp>
        <p:nvSpPr>
          <p:cNvPr id="5" name="Footer Placeholder 4">
            <a:extLst>
              <a:ext uri="{FF2B5EF4-FFF2-40B4-BE49-F238E27FC236}">
                <a16:creationId xmlns:a16="http://schemas.microsoft.com/office/drawing/2014/main" id="{718E7936-AE30-04D9-ACC0-0C87D7997D06}"/>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113F3ED9-29A9-6C0D-1F58-5C95198C4BA7}"/>
              </a:ext>
            </a:extLst>
          </p:cNvPr>
          <p:cNvSpPr>
            <a:spLocks noGrp="1"/>
          </p:cNvSpPr>
          <p:nvPr>
            <p:ph type="sldNum" sz="quarter" idx="12"/>
          </p:nvPr>
        </p:nvSpPr>
        <p:spPr/>
        <p:txBody>
          <a:bodyPr/>
          <a:lstStyle/>
          <a:p>
            <a:fld id="{4E88BB13-D5A4-474B-BE0A-E538989FB095}" type="slidenum">
              <a:rPr lang="en-IE" smtClean="0"/>
              <a:t>‹#›</a:t>
            </a:fld>
            <a:endParaRPr lang="en-IE"/>
          </a:p>
        </p:txBody>
      </p:sp>
    </p:spTree>
    <p:extLst>
      <p:ext uri="{BB962C8B-B14F-4D97-AF65-F5344CB8AC3E}">
        <p14:creationId xmlns:p14="http://schemas.microsoft.com/office/powerpoint/2010/main" val="22171655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2514F7-4848-B05E-987A-384EB5D6ADA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C0478BEC-7A12-5093-9B41-07ED1CD0FD0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CE862EF9-9C96-B355-2FC0-36681602356D}"/>
              </a:ext>
            </a:extLst>
          </p:cNvPr>
          <p:cNvSpPr>
            <a:spLocks noGrp="1"/>
          </p:cNvSpPr>
          <p:nvPr>
            <p:ph type="dt" sz="half" idx="10"/>
          </p:nvPr>
        </p:nvSpPr>
        <p:spPr/>
        <p:txBody>
          <a:bodyPr/>
          <a:lstStyle/>
          <a:p>
            <a:fld id="{C011594F-599E-4C18-B383-E288473ACDC0}" type="datetimeFigureOut">
              <a:rPr lang="en-IE" smtClean="0"/>
              <a:t>21/01/2025</a:t>
            </a:fld>
            <a:endParaRPr lang="en-IE"/>
          </a:p>
        </p:txBody>
      </p:sp>
      <p:sp>
        <p:nvSpPr>
          <p:cNvPr id="5" name="Footer Placeholder 4">
            <a:extLst>
              <a:ext uri="{FF2B5EF4-FFF2-40B4-BE49-F238E27FC236}">
                <a16:creationId xmlns:a16="http://schemas.microsoft.com/office/drawing/2014/main" id="{332FFF24-25D4-293B-0420-CF6DC7EAC658}"/>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B4266D8D-BCDA-B903-F203-52453B064C42}"/>
              </a:ext>
            </a:extLst>
          </p:cNvPr>
          <p:cNvSpPr>
            <a:spLocks noGrp="1"/>
          </p:cNvSpPr>
          <p:nvPr>
            <p:ph type="sldNum" sz="quarter" idx="12"/>
          </p:nvPr>
        </p:nvSpPr>
        <p:spPr/>
        <p:txBody>
          <a:bodyPr/>
          <a:lstStyle/>
          <a:p>
            <a:fld id="{4E88BB13-D5A4-474B-BE0A-E538989FB095}" type="slidenum">
              <a:rPr lang="en-IE" smtClean="0"/>
              <a:t>‹#›</a:t>
            </a:fld>
            <a:endParaRPr lang="en-IE"/>
          </a:p>
        </p:txBody>
      </p:sp>
    </p:spTree>
    <p:extLst>
      <p:ext uri="{BB962C8B-B14F-4D97-AF65-F5344CB8AC3E}">
        <p14:creationId xmlns:p14="http://schemas.microsoft.com/office/powerpoint/2010/main" val="41678898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 Sllide">
    <p:bg>
      <p:bgPr>
        <a:solidFill>
          <a:schemeClr val="bg2"/>
        </a:solidFill>
        <a:effectLst/>
      </p:bgPr>
    </p:bg>
    <p:spTree>
      <p:nvGrpSpPr>
        <p:cNvPr id="1" name=""/>
        <p:cNvGrpSpPr/>
        <p:nvPr/>
      </p:nvGrpSpPr>
      <p:grpSpPr>
        <a:xfrm>
          <a:off x="0" y="0"/>
          <a:ext cx="0" cy="0"/>
          <a:chOff x="0" y="0"/>
          <a:chExt cx="0" cy="0"/>
        </a:xfrm>
      </p:grpSpPr>
      <p:sp>
        <p:nvSpPr>
          <p:cNvPr id="7" name="Google Shape;198;p5">
            <a:extLst>
              <a:ext uri="{FF2B5EF4-FFF2-40B4-BE49-F238E27FC236}">
                <a16:creationId xmlns:a16="http://schemas.microsoft.com/office/drawing/2014/main" id="{95A90339-4B54-8CD7-03ED-245A162C8DAE}"/>
              </a:ext>
            </a:extLst>
          </p:cNvPr>
          <p:cNvSpPr/>
          <p:nvPr userDrawn="1"/>
        </p:nvSpPr>
        <p:spPr>
          <a:xfrm>
            <a:off x="0" y="252249"/>
            <a:ext cx="12192000" cy="6605751"/>
          </a:xfrm>
          <a:prstGeom prst="rect">
            <a:avLst/>
          </a:prstGeom>
          <a:gradFill>
            <a:gsLst>
              <a:gs pos="0">
                <a:srgbClr val="F5FCFD">
                  <a:alpha val="0"/>
                </a:srgbClr>
              </a:gs>
              <a:gs pos="81000">
                <a:srgbClr val="0072CE">
                  <a:alpha val="69803"/>
                </a:srgbClr>
              </a:gs>
              <a:gs pos="100000">
                <a:srgbClr val="0072CE">
                  <a:alpha val="6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 name="Title 1">
            <a:extLst>
              <a:ext uri="{FF2B5EF4-FFF2-40B4-BE49-F238E27FC236}">
                <a16:creationId xmlns:a16="http://schemas.microsoft.com/office/drawing/2014/main" id="{D9CE62AE-B859-F82E-C003-21E4ECFBDDCB}"/>
              </a:ext>
            </a:extLst>
          </p:cNvPr>
          <p:cNvSpPr>
            <a:spLocks noGrp="1"/>
          </p:cNvSpPr>
          <p:nvPr>
            <p:ph type="title"/>
          </p:nvPr>
        </p:nvSpPr>
        <p:spPr>
          <a:xfrm>
            <a:off x="838200" y="3787055"/>
            <a:ext cx="10515600" cy="1325563"/>
          </a:xfrm>
        </p:spPr>
        <p:txBody>
          <a:bodyPr/>
          <a:lstStyle>
            <a:lvl1pPr algn="ctr">
              <a:defRPr>
                <a:solidFill>
                  <a:schemeClr val="tx1"/>
                </a:solidFill>
              </a:defRPr>
            </a:lvl1pPr>
          </a:lstStyle>
          <a:p>
            <a:r>
              <a:rPr lang="en-US"/>
              <a:t>Click to edit Master title style</a:t>
            </a:r>
            <a:endParaRPr lang="en-IE"/>
          </a:p>
        </p:txBody>
      </p:sp>
      <p:pic>
        <p:nvPicPr>
          <p:cNvPr id="8" name="Google Shape;28;p20" descr="Plan International Logo">
            <a:extLst>
              <a:ext uri="{FF2B5EF4-FFF2-40B4-BE49-F238E27FC236}">
                <a16:creationId xmlns:a16="http://schemas.microsoft.com/office/drawing/2014/main" id="{45ABF4CF-0CDA-C563-762B-0A48290099FA}"/>
              </a:ext>
            </a:extLst>
          </p:cNvPr>
          <p:cNvPicPr preferRelativeResize="0"/>
          <p:nvPr userDrawn="1"/>
        </p:nvPicPr>
        <p:blipFill rotWithShape="1">
          <a:blip r:embed="rId2">
            <a:alphaModFix/>
          </a:blip>
          <a:srcRect/>
          <a:stretch/>
        </p:blipFill>
        <p:spPr>
          <a:xfrm>
            <a:off x="5473182" y="5511029"/>
            <a:ext cx="1245636" cy="474280"/>
          </a:xfrm>
          <a:prstGeom prst="rect">
            <a:avLst/>
          </a:prstGeom>
          <a:noFill/>
          <a:ln>
            <a:noFill/>
          </a:ln>
        </p:spPr>
      </p:pic>
    </p:spTree>
    <p:extLst>
      <p:ext uri="{BB962C8B-B14F-4D97-AF65-F5344CB8AC3E}">
        <p14:creationId xmlns:p14="http://schemas.microsoft.com/office/powerpoint/2010/main" val="2150732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_Colour">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70BEB-EC47-8B71-3C72-6F81116B2096}"/>
              </a:ext>
            </a:extLst>
          </p:cNvPr>
          <p:cNvSpPr>
            <a:spLocks noGrp="1"/>
          </p:cNvSpPr>
          <p:nvPr>
            <p:ph type="ctrTitle"/>
          </p:nvPr>
        </p:nvSpPr>
        <p:spPr>
          <a:xfrm>
            <a:off x="1524000" y="1122363"/>
            <a:ext cx="9144000" cy="2387600"/>
          </a:xfrm>
        </p:spPr>
        <p:txBody>
          <a:bodyPr anchor="b"/>
          <a:lstStyle>
            <a:lvl1pPr algn="ctr">
              <a:defRPr sz="6000">
                <a:solidFill>
                  <a:schemeClr val="tx1"/>
                </a:solidFill>
              </a:defRPr>
            </a:lvl1pPr>
          </a:lstStyle>
          <a:p>
            <a:r>
              <a:rPr lang="en-US"/>
              <a:t>Click to edit Master title style</a:t>
            </a:r>
            <a:endParaRPr lang="en-IE"/>
          </a:p>
        </p:txBody>
      </p:sp>
      <p:sp>
        <p:nvSpPr>
          <p:cNvPr id="3" name="Subtitle 2">
            <a:extLst>
              <a:ext uri="{FF2B5EF4-FFF2-40B4-BE49-F238E27FC236}">
                <a16:creationId xmlns:a16="http://schemas.microsoft.com/office/drawing/2014/main" id="{9B917E3E-514C-6005-E277-5B6628CD06B2}"/>
              </a:ext>
            </a:extLst>
          </p:cNvPr>
          <p:cNvSpPr>
            <a:spLocks noGrp="1"/>
          </p:cNvSpPr>
          <p:nvPr>
            <p:ph type="subTitle" idx="1" hasCustomPrompt="1"/>
          </p:nvPr>
        </p:nvSpPr>
        <p:spPr>
          <a:xfrm>
            <a:off x="1524000" y="3602038"/>
            <a:ext cx="9144000" cy="1655762"/>
          </a:xfrm>
        </p:spPr>
        <p:txBody>
          <a:bodyPr>
            <a:normAutofit/>
          </a:bodyPr>
          <a:lstStyle>
            <a:lvl1pPr marL="0" indent="0" algn="ctr">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br>
              <a:rPr lang="en-US"/>
            </a:br>
            <a:r>
              <a:rPr lang="en-US"/>
              <a:t>(avoid text below 14px with blue backgrounds)</a:t>
            </a:r>
            <a:endParaRPr lang="en-IE"/>
          </a:p>
        </p:txBody>
      </p:sp>
      <p:sp>
        <p:nvSpPr>
          <p:cNvPr id="4" name="Date Placeholder 3">
            <a:extLst>
              <a:ext uri="{FF2B5EF4-FFF2-40B4-BE49-F238E27FC236}">
                <a16:creationId xmlns:a16="http://schemas.microsoft.com/office/drawing/2014/main" id="{7CA25047-C9E6-0622-0474-12FDA24AB528}"/>
              </a:ext>
            </a:extLst>
          </p:cNvPr>
          <p:cNvSpPr>
            <a:spLocks noGrp="1"/>
          </p:cNvSpPr>
          <p:nvPr>
            <p:ph type="dt" sz="half" idx="10"/>
          </p:nvPr>
        </p:nvSpPr>
        <p:spPr/>
        <p:txBody>
          <a:bodyPr/>
          <a:lstStyle>
            <a:lvl1pPr>
              <a:defRPr>
                <a:solidFill>
                  <a:schemeClr val="tx1"/>
                </a:solidFill>
              </a:defRPr>
            </a:lvl1pPr>
          </a:lstStyle>
          <a:p>
            <a:fld id="{C011594F-599E-4C18-B383-E288473ACDC0}" type="datetimeFigureOut">
              <a:rPr lang="en-IE" smtClean="0"/>
              <a:pPr/>
              <a:t>21/01/2025</a:t>
            </a:fld>
            <a:endParaRPr lang="en-IE"/>
          </a:p>
        </p:txBody>
      </p:sp>
      <p:sp>
        <p:nvSpPr>
          <p:cNvPr id="5" name="Footer Placeholder 4">
            <a:extLst>
              <a:ext uri="{FF2B5EF4-FFF2-40B4-BE49-F238E27FC236}">
                <a16:creationId xmlns:a16="http://schemas.microsoft.com/office/drawing/2014/main" id="{009B5BD1-EE57-753A-E341-C5230FC61A41}"/>
              </a:ext>
            </a:extLst>
          </p:cNvPr>
          <p:cNvSpPr>
            <a:spLocks noGrp="1"/>
          </p:cNvSpPr>
          <p:nvPr>
            <p:ph type="ftr" sz="quarter" idx="11"/>
          </p:nvPr>
        </p:nvSpPr>
        <p:spPr/>
        <p:txBody>
          <a:bodyPr/>
          <a:lstStyle>
            <a:lvl1pPr>
              <a:defRPr>
                <a:solidFill>
                  <a:schemeClr val="tx1"/>
                </a:solidFill>
              </a:defRPr>
            </a:lvl1pPr>
          </a:lstStyle>
          <a:p>
            <a:endParaRPr lang="en-IE"/>
          </a:p>
        </p:txBody>
      </p:sp>
      <p:sp>
        <p:nvSpPr>
          <p:cNvPr id="6" name="Slide Number Placeholder 5">
            <a:extLst>
              <a:ext uri="{FF2B5EF4-FFF2-40B4-BE49-F238E27FC236}">
                <a16:creationId xmlns:a16="http://schemas.microsoft.com/office/drawing/2014/main" id="{854A2636-E157-50C8-9836-68412599A228}"/>
              </a:ext>
            </a:extLst>
          </p:cNvPr>
          <p:cNvSpPr>
            <a:spLocks noGrp="1"/>
          </p:cNvSpPr>
          <p:nvPr>
            <p:ph type="sldNum" sz="quarter" idx="12"/>
          </p:nvPr>
        </p:nvSpPr>
        <p:spPr/>
        <p:txBody>
          <a:bodyPr/>
          <a:lstStyle>
            <a:lvl1pPr>
              <a:defRPr>
                <a:solidFill>
                  <a:schemeClr val="tx1"/>
                </a:solidFill>
              </a:defRPr>
            </a:lvl1pPr>
          </a:lstStyle>
          <a:p>
            <a:fld id="{4E88BB13-D5A4-474B-BE0A-E538989FB095}" type="slidenum">
              <a:rPr lang="en-IE" smtClean="0"/>
              <a:pPr/>
              <a:t>‹#›</a:t>
            </a:fld>
            <a:endParaRPr lang="en-IE"/>
          </a:p>
        </p:txBody>
      </p:sp>
      <p:pic>
        <p:nvPicPr>
          <p:cNvPr id="10" name="Google Shape;28;p20">
            <a:extLst>
              <a:ext uri="{FF2B5EF4-FFF2-40B4-BE49-F238E27FC236}">
                <a16:creationId xmlns:a16="http://schemas.microsoft.com/office/drawing/2014/main" id="{7571E556-582F-4EBE-4B56-2927E00A3498}"/>
              </a:ext>
            </a:extLst>
          </p:cNvPr>
          <p:cNvPicPr preferRelativeResize="0"/>
          <p:nvPr userDrawn="1"/>
        </p:nvPicPr>
        <p:blipFill>
          <a:blip r:embed="rId2">
            <a:extLst>
              <a:ext uri="{28A0092B-C50C-407E-A947-70E740481C1C}">
                <a14:useLocalDpi xmlns:a14="http://schemas.microsoft.com/office/drawing/2010/main" val="0"/>
              </a:ext>
            </a:extLst>
          </a:blip>
          <a:srcRect/>
          <a:stretch/>
        </p:blipFill>
        <p:spPr>
          <a:xfrm>
            <a:off x="10619652" y="239333"/>
            <a:ext cx="1325514" cy="498102"/>
          </a:xfrm>
          <a:prstGeom prst="rect">
            <a:avLst/>
          </a:prstGeom>
          <a:noFill/>
          <a:ln>
            <a:noFill/>
          </a:ln>
        </p:spPr>
      </p:pic>
    </p:spTree>
    <p:extLst>
      <p:ext uri="{BB962C8B-B14F-4D97-AF65-F5344CB8AC3E}">
        <p14:creationId xmlns:p14="http://schemas.microsoft.com/office/powerpoint/2010/main" val="340519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74CCB-0422-A156-ECA9-BD42A3BA76B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6E6AD3A9-26FC-D287-1F19-8ACE2BA96200}"/>
              </a:ext>
            </a:extLst>
          </p:cNvPr>
          <p:cNvSpPr>
            <a:spLocks noGrp="1"/>
          </p:cNvSpPr>
          <p:nvPr>
            <p:ph type="body" idx="1"/>
          </p:nvPr>
        </p:nvSpPr>
        <p:spPr>
          <a:xfrm>
            <a:off x="831850" y="4589463"/>
            <a:ext cx="10515600" cy="1500187"/>
          </a:xfrm>
        </p:spPr>
        <p:txBody>
          <a:bodyPr>
            <a:normAutofit/>
          </a:bodyPr>
          <a:lstStyle>
            <a:lvl1pPr marL="0" indent="0">
              <a:buNone/>
              <a:defRPr lang="en-US" sz="2000" smtClean="0"/>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3BAFEA-A03B-5B80-CFD6-E986767B6292}"/>
              </a:ext>
            </a:extLst>
          </p:cNvPr>
          <p:cNvSpPr>
            <a:spLocks noGrp="1"/>
          </p:cNvSpPr>
          <p:nvPr>
            <p:ph type="dt" sz="half" idx="10"/>
          </p:nvPr>
        </p:nvSpPr>
        <p:spPr/>
        <p:txBody>
          <a:bodyPr/>
          <a:lstStyle/>
          <a:p>
            <a:fld id="{C011594F-599E-4C18-B383-E288473ACDC0}" type="datetimeFigureOut">
              <a:rPr lang="en-IE" smtClean="0"/>
              <a:t>21/01/2025</a:t>
            </a:fld>
            <a:endParaRPr lang="en-IE"/>
          </a:p>
        </p:txBody>
      </p:sp>
      <p:sp>
        <p:nvSpPr>
          <p:cNvPr id="5" name="Footer Placeholder 4">
            <a:extLst>
              <a:ext uri="{FF2B5EF4-FFF2-40B4-BE49-F238E27FC236}">
                <a16:creationId xmlns:a16="http://schemas.microsoft.com/office/drawing/2014/main" id="{946F7AA3-FA56-60C3-2196-85B07D66FA20}"/>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04028058-73E5-F5AD-431E-FF66FF887495}"/>
              </a:ext>
            </a:extLst>
          </p:cNvPr>
          <p:cNvSpPr>
            <a:spLocks noGrp="1"/>
          </p:cNvSpPr>
          <p:nvPr>
            <p:ph type="sldNum" sz="quarter" idx="12"/>
          </p:nvPr>
        </p:nvSpPr>
        <p:spPr/>
        <p:txBody>
          <a:bodyPr/>
          <a:lstStyle/>
          <a:p>
            <a:fld id="{4E88BB13-D5A4-474B-BE0A-E538989FB095}" type="slidenum">
              <a:rPr lang="en-IE" smtClean="0"/>
              <a:t>‹#›</a:t>
            </a:fld>
            <a:endParaRPr lang="en-IE"/>
          </a:p>
        </p:txBody>
      </p:sp>
      <p:pic>
        <p:nvPicPr>
          <p:cNvPr id="7" name="Google Shape;21;p19" descr="Plan International Logo">
            <a:extLst>
              <a:ext uri="{FF2B5EF4-FFF2-40B4-BE49-F238E27FC236}">
                <a16:creationId xmlns:a16="http://schemas.microsoft.com/office/drawing/2014/main" id="{F4A8E75E-7CA7-9504-C75C-236B17C4925D}"/>
              </a:ext>
            </a:extLst>
          </p:cNvPr>
          <p:cNvPicPr preferRelativeResize="0"/>
          <p:nvPr userDrawn="1"/>
        </p:nvPicPr>
        <p:blipFill rotWithShape="1">
          <a:blip r:embed="rId2">
            <a:alphaModFix/>
          </a:blip>
          <a:srcRect/>
          <a:stretch/>
        </p:blipFill>
        <p:spPr>
          <a:xfrm>
            <a:off x="10668000" y="257245"/>
            <a:ext cx="1245636" cy="473884"/>
          </a:xfrm>
          <a:prstGeom prst="rect">
            <a:avLst/>
          </a:prstGeom>
          <a:noFill/>
          <a:ln>
            <a:noFill/>
          </a:ln>
        </p:spPr>
      </p:pic>
    </p:spTree>
    <p:extLst>
      <p:ext uri="{BB962C8B-B14F-4D97-AF65-F5344CB8AC3E}">
        <p14:creationId xmlns:p14="http://schemas.microsoft.com/office/powerpoint/2010/main" val="1991886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_Colour">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74CCB-0422-A156-ECA9-BD42A3BA76BD}"/>
              </a:ext>
            </a:extLst>
          </p:cNvPr>
          <p:cNvSpPr>
            <a:spLocks noGrp="1"/>
          </p:cNvSpPr>
          <p:nvPr>
            <p:ph type="title"/>
          </p:nvPr>
        </p:nvSpPr>
        <p:spPr>
          <a:xfrm>
            <a:off x="831850" y="1709738"/>
            <a:ext cx="10515600" cy="2852737"/>
          </a:xfrm>
        </p:spPr>
        <p:txBody>
          <a:bodyPr anchor="b"/>
          <a:lstStyle>
            <a:lvl1pPr>
              <a:defRPr sz="6000">
                <a:solidFill>
                  <a:schemeClr val="tx1"/>
                </a:solidFill>
              </a:defRPr>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6E6AD3A9-26FC-D287-1F19-8ACE2BA96200}"/>
              </a:ext>
            </a:extLst>
          </p:cNvPr>
          <p:cNvSpPr>
            <a:spLocks noGrp="1"/>
          </p:cNvSpPr>
          <p:nvPr>
            <p:ph type="body" idx="1"/>
          </p:nvPr>
        </p:nvSpPr>
        <p:spPr>
          <a:xfrm>
            <a:off x="831850" y="4589463"/>
            <a:ext cx="10515600" cy="1500187"/>
          </a:xfrm>
        </p:spPr>
        <p:txBody>
          <a:bodyPr>
            <a:normAutofit/>
          </a:bodyPr>
          <a:lstStyle>
            <a:lvl1pPr marL="0" indent="0">
              <a:buNone/>
              <a:defRPr lang="en-US" sz="2000" smtClean="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a:p>
            <a:pPr lvl="0"/>
            <a:r>
              <a:rPr lang="en-US"/>
              <a:t>(avoid text below 14px with purple backgrounds)</a:t>
            </a:r>
          </a:p>
        </p:txBody>
      </p:sp>
      <p:sp>
        <p:nvSpPr>
          <p:cNvPr id="4" name="Date Placeholder 3">
            <a:extLst>
              <a:ext uri="{FF2B5EF4-FFF2-40B4-BE49-F238E27FC236}">
                <a16:creationId xmlns:a16="http://schemas.microsoft.com/office/drawing/2014/main" id="{BC3BAFEA-A03B-5B80-CFD6-E986767B6292}"/>
              </a:ext>
            </a:extLst>
          </p:cNvPr>
          <p:cNvSpPr>
            <a:spLocks noGrp="1"/>
          </p:cNvSpPr>
          <p:nvPr>
            <p:ph type="dt" sz="half" idx="10"/>
          </p:nvPr>
        </p:nvSpPr>
        <p:spPr/>
        <p:txBody>
          <a:bodyPr/>
          <a:lstStyle>
            <a:lvl1pPr>
              <a:defRPr>
                <a:solidFill>
                  <a:schemeClr val="tx1"/>
                </a:solidFill>
              </a:defRPr>
            </a:lvl1pPr>
          </a:lstStyle>
          <a:p>
            <a:fld id="{C011594F-599E-4C18-B383-E288473ACDC0}" type="datetimeFigureOut">
              <a:rPr lang="en-IE" smtClean="0"/>
              <a:pPr/>
              <a:t>21/01/2025</a:t>
            </a:fld>
            <a:endParaRPr lang="en-IE"/>
          </a:p>
        </p:txBody>
      </p:sp>
      <p:sp>
        <p:nvSpPr>
          <p:cNvPr id="5" name="Footer Placeholder 4">
            <a:extLst>
              <a:ext uri="{FF2B5EF4-FFF2-40B4-BE49-F238E27FC236}">
                <a16:creationId xmlns:a16="http://schemas.microsoft.com/office/drawing/2014/main" id="{946F7AA3-FA56-60C3-2196-85B07D66FA20}"/>
              </a:ext>
            </a:extLst>
          </p:cNvPr>
          <p:cNvSpPr>
            <a:spLocks noGrp="1"/>
          </p:cNvSpPr>
          <p:nvPr>
            <p:ph type="ftr" sz="quarter" idx="11"/>
          </p:nvPr>
        </p:nvSpPr>
        <p:spPr/>
        <p:txBody>
          <a:bodyPr/>
          <a:lstStyle>
            <a:lvl1pPr>
              <a:defRPr>
                <a:solidFill>
                  <a:schemeClr val="tx1"/>
                </a:solidFill>
              </a:defRPr>
            </a:lvl1pPr>
          </a:lstStyle>
          <a:p>
            <a:endParaRPr lang="en-IE"/>
          </a:p>
        </p:txBody>
      </p:sp>
      <p:sp>
        <p:nvSpPr>
          <p:cNvPr id="6" name="Slide Number Placeholder 5">
            <a:extLst>
              <a:ext uri="{FF2B5EF4-FFF2-40B4-BE49-F238E27FC236}">
                <a16:creationId xmlns:a16="http://schemas.microsoft.com/office/drawing/2014/main" id="{04028058-73E5-F5AD-431E-FF66FF887495}"/>
              </a:ext>
            </a:extLst>
          </p:cNvPr>
          <p:cNvSpPr>
            <a:spLocks noGrp="1"/>
          </p:cNvSpPr>
          <p:nvPr>
            <p:ph type="sldNum" sz="quarter" idx="12"/>
          </p:nvPr>
        </p:nvSpPr>
        <p:spPr/>
        <p:txBody>
          <a:bodyPr/>
          <a:lstStyle>
            <a:lvl1pPr>
              <a:defRPr>
                <a:solidFill>
                  <a:schemeClr val="tx1"/>
                </a:solidFill>
              </a:defRPr>
            </a:lvl1pPr>
          </a:lstStyle>
          <a:p>
            <a:fld id="{4E88BB13-D5A4-474B-BE0A-E538989FB095}" type="slidenum">
              <a:rPr lang="en-IE" smtClean="0"/>
              <a:pPr/>
              <a:t>‹#›</a:t>
            </a:fld>
            <a:endParaRPr lang="en-IE"/>
          </a:p>
        </p:txBody>
      </p:sp>
      <p:pic>
        <p:nvPicPr>
          <p:cNvPr id="8" name="Google Shape;28;p20" descr="Plan International Logo">
            <a:extLst>
              <a:ext uri="{FF2B5EF4-FFF2-40B4-BE49-F238E27FC236}">
                <a16:creationId xmlns:a16="http://schemas.microsoft.com/office/drawing/2014/main" id="{57FE4DE2-1394-0186-2542-8C059AFA6C16}"/>
              </a:ext>
            </a:extLst>
          </p:cNvPr>
          <p:cNvPicPr preferRelativeResize="0"/>
          <p:nvPr userDrawn="1"/>
        </p:nvPicPr>
        <p:blipFill rotWithShape="1">
          <a:blip r:embed="rId2">
            <a:alphaModFix/>
          </a:blip>
          <a:srcRect/>
          <a:stretch/>
        </p:blipFill>
        <p:spPr>
          <a:xfrm>
            <a:off x="10666800" y="284400"/>
            <a:ext cx="1245636" cy="474280"/>
          </a:xfrm>
          <a:prstGeom prst="rect">
            <a:avLst/>
          </a:prstGeom>
          <a:noFill/>
          <a:ln>
            <a:noFill/>
          </a:ln>
        </p:spPr>
      </p:pic>
    </p:spTree>
    <p:extLst>
      <p:ext uri="{BB962C8B-B14F-4D97-AF65-F5344CB8AC3E}">
        <p14:creationId xmlns:p14="http://schemas.microsoft.com/office/powerpoint/2010/main" val="3378102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4350E-63D1-B29F-631A-D8ED5EB1D819}"/>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EFA56D4E-3176-5392-2EF6-A0156CF6F3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B5162BA1-A84A-6592-DD87-6E90C2243EE4}"/>
              </a:ext>
            </a:extLst>
          </p:cNvPr>
          <p:cNvSpPr>
            <a:spLocks noGrp="1"/>
          </p:cNvSpPr>
          <p:nvPr>
            <p:ph type="dt" sz="half" idx="10"/>
          </p:nvPr>
        </p:nvSpPr>
        <p:spPr/>
        <p:txBody>
          <a:bodyPr/>
          <a:lstStyle/>
          <a:p>
            <a:fld id="{C011594F-599E-4C18-B383-E288473ACDC0}" type="datetimeFigureOut">
              <a:rPr lang="en-IE" smtClean="0"/>
              <a:t>21/01/2025</a:t>
            </a:fld>
            <a:endParaRPr lang="en-IE"/>
          </a:p>
        </p:txBody>
      </p:sp>
      <p:sp>
        <p:nvSpPr>
          <p:cNvPr id="5" name="Footer Placeholder 4">
            <a:extLst>
              <a:ext uri="{FF2B5EF4-FFF2-40B4-BE49-F238E27FC236}">
                <a16:creationId xmlns:a16="http://schemas.microsoft.com/office/drawing/2014/main" id="{6BA3B959-F183-8AE2-6B28-D3525A6F11B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1B4AB137-CC98-99D2-7EEB-64BB22E264A9}"/>
              </a:ext>
            </a:extLst>
          </p:cNvPr>
          <p:cNvSpPr>
            <a:spLocks noGrp="1"/>
          </p:cNvSpPr>
          <p:nvPr>
            <p:ph type="sldNum" sz="quarter" idx="12"/>
          </p:nvPr>
        </p:nvSpPr>
        <p:spPr/>
        <p:txBody>
          <a:bodyPr/>
          <a:lstStyle/>
          <a:p>
            <a:fld id="{4E88BB13-D5A4-474B-BE0A-E538989FB095}" type="slidenum">
              <a:rPr lang="en-IE" smtClean="0"/>
              <a:t>‹#›</a:t>
            </a:fld>
            <a:endParaRPr lang="en-IE"/>
          </a:p>
        </p:txBody>
      </p:sp>
    </p:spTree>
    <p:extLst>
      <p:ext uri="{BB962C8B-B14F-4D97-AF65-F5344CB8AC3E}">
        <p14:creationId xmlns:p14="http://schemas.microsoft.com/office/powerpoint/2010/main" val="2367181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533AF-649F-C9ED-B7F9-79599FB84FD3}"/>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EC80EA3D-7660-A56B-4F02-D6E873F38E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875B65AF-5AF5-1C00-4122-BA7DB15850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A7215142-33B9-7BD2-77DE-D0295979203F}"/>
              </a:ext>
            </a:extLst>
          </p:cNvPr>
          <p:cNvSpPr>
            <a:spLocks noGrp="1"/>
          </p:cNvSpPr>
          <p:nvPr>
            <p:ph type="dt" sz="half" idx="10"/>
          </p:nvPr>
        </p:nvSpPr>
        <p:spPr/>
        <p:txBody>
          <a:bodyPr/>
          <a:lstStyle/>
          <a:p>
            <a:fld id="{C011594F-599E-4C18-B383-E288473ACDC0}" type="datetimeFigureOut">
              <a:rPr lang="en-IE" smtClean="0"/>
              <a:t>21/01/2025</a:t>
            </a:fld>
            <a:endParaRPr lang="en-IE"/>
          </a:p>
        </p:txBody>
      </p:sp>
      <p:sp>
        <p:nvSpPr>
          <p:cNvPr id="6" name="Footer Placeholder 5">
            <a:extLst>
              <a:ext uri="{FF2B5EF4-FFF2-40B4-BE49-F238E27FC236}">
                <a16:creationId xmlns:a16="http://schemas.microsoft.com/office/drawing/2014/main" id="{B2584A04-AEC7-51BC-E14B-316BD7F4DEF4}"/>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B5EEF3CB-B3AE-AF86-9DD4-A2F15DA2EB9C}"/>
              </a:ext>
            </a:extLst>
          </p:cNvPr>
          <p:cNvSpPr>
            <a:spLocks noGrp="1"/>
          </p:cNvSpPr>
          <p:nvPr>
            <p:ph type="sldNum" sz="quarter" idx="12"/>
          </p:nvPr>
        </p:nvSpPr>
        <p:spPr/>
        <p:txBody>
          <a:bodyPr/>
          <a:lstStyle/>
          <a:p>
            <a:fld id="{4E88BB13-D5A4-474B-BE0A-E538989FB095}" type="slidenum">
              <a:rPr lang="en-IE" smtClean="0"/>
              <a:t>‹#›</a:t>
            </a:fld>
            <a:endParaRPr lang="en-IE"/>
          </a:p>
        </p:txBody>
      </p:sp>
    </p:spTree>
    <p:extLst>
      <p:ext uri="{BB962C8B-B14F-4D97-AF65-F5344CB8AC3E}">
        <p14:creationId xmlns:p14="http://schemas.microsoft.com/office/powerpoint/2010/main" val="2843150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12B8F-0DA7-F1AB-9697-5C043DE4B08E}"/>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DDA370EC-367F-BD00-ED78-F3C8B112F7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819D2D-A2AE-601D-9B59-1CF7BA180F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0E9A1EC0-7E25-FFD9-FF46-D106D820E0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AF80120-379F-8FC0-2DA7-6EA092A779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E84B05AC-6A15-2CA2-27F6-69128CADB989}"/>
              </a:ext>
            </a:extLst>
          </p:cNvPr>
          <p:cNvSpPr>
            <a:spLocks noGrp="1"/>
          </p:cNvSpPr>
          <p:nvPr>
            <p:ph type="dt" sz="half" idx="10"/>
          </p:nvPr>
        </p:nvSpPr>
        <p:spPr/>
        <p:txBody>
          <a:bodyPr/>
          <a:lstStyle/>
          <a:p>
            <a:fld id="{C011594F-599E-4C18-B383-E288473ACDC0}" type="datetimeFigureOut">
              <a:rPr lang="en-IE" smtClean="0"/>
              <a:t>21/01/2025</a:t>
            </a:fld>
            <a:endParaRPr lang="en-IE"/>
          </a:p>
        </p:txBody>
      </p:sp>
      <p:sp>
        <p:nvSpPr>
          <p:cNvPr id="8" name="Footer Placeholder 7">
            <a:extLst>
              <a:ext uri="{FF2B5EF4-FFF2-40B4-BE49-F238E27FC236}">
                <a16:creationId xmlns:a16="http://schemas.microsoft.com/office/drawing/2014/main" id="{19F5EE73-A707-4F35-C90A-DC4CF851EFDA}"/>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F174596E-5C60-163A-2253-AB207D046057}"/>
              </a:ext>
            </a:extLst>
          </p:cNvPr>
          <p:cNvSpPr>
            <a:spLocks noGrp="1"/>
          </p:cNvSpPr>
          <p:nvPr>
            <p:ph type="sldNum" sz="quarter" idx="12"/>
          </p:nvPr>
        </p:nvSpPr>
        <p:spPr/>
        <p:txBody>
          <a:bodyPr/>
          <a:lstStyle/>
          <a:p>
            <a:fld id="{4E88BB13-D5A4-474B-BE0A-E538989FB095}" type="slidenum">
              <a:rPr lang="en-IE" smtClean="0"/>
              <a:t>‹#›</a:t>
            </a:fld>
            <a:endParaRPr lang="en-IE"/>
          </a:p>
        </p:txBody>
      </p:sp>
    </p:spTree>
    <p:extLst>
      <p:ext uri="{BB962C8B-B14F-4D97-AF65-F5344CB8AC3E}">
        <p14:creationId xmlns:p14="http://schemas.microsoft.com/office/powerpoint/2010/main" val="2553846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56146-0559-EBBF-B50E-4D69A79916B1}"/>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AC2A17DF-3F87-9F97-3909-3A5601153C9B}"/>
              </a:ext>
            </a:extLst>
          </p:cNvPr>
          <p:cNvSpPr>
            <a:spLocks noGrp="1"/>
          </p:cNvSpPr>
          <p:nvPr>
            <p:ph type="dt" sz="half" idx="10"/>
          </p:nvPr>
        </p:nvSpPr>
        <p:spPr/>
        <p:txBody>
          <a:bodyPr/>
          <a:lstStyle/>
          <a:p>
            <a:fld id="{C011594F-599E-4C18-B383-E288473ACDC0}" type="datetimeFigureOut">
              <a:rPr lang="en-IE" smtClean="0"/>
              <a:t>21/01/2025</a:t>
            </a:fld>
            <a:endParaRPr lang="en-IE"/>
          </a:p>
        </p:txBody>
      </p:sp>
      <p:sp>
        <p:nvSpPr>
          <p:cNvPr id="4" name="Footer Placeholder 3">
            <a:extLst>
              <a:ext uri="{FF2B5EF4-FFF2-40B4-BE49-F238E27FC236}">
                <a16:creationId xmlns:a16="http://schemas.microsoft.com/office/drawing/2014/main" id="{32948C67-52D2-BB77-8796-588E294DB984}"/>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2C2333CA-AFF5-F9CD-A83D-FD13262642D3}"/>
              </a:ext>
            </a:extLst>
          </p:cNvPr>
          <p:cNvSpPr>
            <a:spLocks noGrp="1"/>
          </p:cNvSpPr>
          <p:nvPr>
            <p:ph type="sldNum" sz="quarter" idx="12"/>
          </p:nvPr>
        </p:nvSpPr>
        <p:spPr/>
        <p:txBody>
          <a:bodyPr/>
          <a:lstStyle/>
          <a:p>
            <a:fld id="{4E88BB13-D5A4-474B-BE0A-E538989FB095}" type="slidenum">
              <a:rPr lang="en-IE" smtClean="0"/>
              <a:t>‹#›</a:t>
            </a:fld>
            <a:endParaRPr lang="en-IE"/>
          </a:p>
        </p:txBody>
      </p:sp>
    </p:spTree>
    <p:extLst>
      <p:ext uri="{BB962C8B-B14F-4D97-AF65-F5344CB8AC3E}">
        <p14:creationId xmlns:p14="http://schemas.microsoft.com/office/powerpoint/2010/main" val="2946925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93F1D4-32A7-AC94-FC55-86EBD3C18E5B}"/>
              </a:ext>
            </a:extLst>
          </p:cNvPr>
          <p:cNvSpPr>
            <a:spLocks noGrp="1"/>
          </p:cNvSpPr>
          <p:nvPr>
            <p:ph type="dt" sz="half" idx="10"/>
          </p:nvPr>
        </p:nvSpPr>
        <p:spPr/>
        <p:txBody>
          <a:bodyPr/>
          <a:lstStyle/>
          <a:p>
            <a:fld id="{C011594F-599E-4C18-B383-E288473ACDC0}" type="datetimeFigureOut">
              <a:rPr lang="en-IE" smtClean="0"/>
              <a:t>21/01/2025</a:t>
            </a:fld>
            <a:endParaRPr lang="en-IE"/>
          </a:p>
        </p:txBody>
      </p:sp>
      <p:sp>
        <p:nvSpPr>
          <p:cNvPr id="3" name="Footer Placeholder 2">
            <a:extLst>
              <a:ext uri="{FF2B5EF4-FFF2-40B4-BE49-F238E27FC236}">
                <a16:creationId xmlns:a16="http://schemas.microsoft.com/office/drawing/2014/main" id="{EE6B842F-7736-FCE7-8752-C4DB2A4D13EA}"/>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8AB56C5D-D0F5-1BC9-A23C-2699A8948D39}"/>
              </a:ext>
            </a:extLst>
          </p:cNvPr>
          <p:cNvSpPr>
            <a:spLocks noGrp="1"/>
          </p:cNvSpPr>
          <p:nvPr>
            <p:ph type="sldNum" sz="quarter" idx="12"/>
          </p:nvPr>
        </p:nvSpPr>
        <p:spPr/>
        <p:txBody>
          <a:bodyPr/>
          <a:lstStyle/>
          <a:p>
            <a:fld id="{4E88BB13-D5A4-474B-BE0A-E538989FB095}" type="slidenum">
              <a:rPr lang="en-IE" smtClean="0"/>
              <a:t>‹#›</a:t>
            </a:fld>
            <a:endParaRPr lang="en-IE"/>
          </a:p>
        </p:txBody>
      </p:sp>
    </p:spTree>
    <p:extLst>
      <p:ext uri="{BB962C8B-B14F-4D97-AF65-F5344CB8AC3E}">
        <p14:creationId xmlns:p14="http://schemas.microsoft.com/office/powerpoint/2010/main" val="368543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8E080F-E33F-F1D3-B917-B23B227296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Cliquez pour modifier le style du titre principal</a:t>
            </a:r>
            <a:endParaRPr lang="en-IE"/>
          </a:p>
        </p:txBody>
      </p:sp>
      <p:sp>
        <p:nvSpPr>
          <p:cNvPr id="3" name="Text Placeholder 2">
            <a:extLst>
              <a:ext uri="{FF2B5EF4-FFF2-40B4-BE49-F238E27FC236}">
                <a16:creationId xmlns:a16="http://schemas.microsoft.com/office/drawing/2014/main" id="{2E79D69C-3A39-C793-A978-BCB635336A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Cliquez pour modifier les styles de texte du Master</a:t>
            </a:r>
          </a:p>
          <a:p>
            <a:pPr lvl="1"/>
            <a:r>
              <a:rPr lang="en-US"/>
              <a:t>Deuxième niveau</a:t>
            </a:r>
          </a:p>
          <a:p>
            <a:pPr lvl="2"/>
            <a:r>
              <a:rPr lang="en-US"/>
              <a:t>Troisième niveau</a:t>
            </a:r>
          </a:p>
          <a:p>
            <a:pPr lvl="3"/>
            <a:r>
              <a:rPr lang="en-US"/>
              <a:t>Quatrième niveau</a:t>
            </a:r>
          </a:p>
          <a:p>
            <a:pPr lvl="4"/>
            <a:r>
              <a:rPr lang="en-US"/>
              <a:t>Cinquième niveau</a:t>
            </a:r>
            <a:endParaRPr lang="en-IE"/>
          </a:p>
        </p:txBody>
      </p:sp>
      <p:sp>
        <p:nvSpPr>
          <p:cNvPr id="4" name="Date Placeholder 3">
            <a:extLst>
              <a:ext uri="{FF2B5EF4-FFF2-40B4-BE49-F238E27FC236}">
                <a16:creationId xmlns:a16="http://schemas.microsoft.com/office/drawing/2014/main" id="{10E40179-6D4C-7281-F9AC-4BCACD4FA2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b="1">
                <a:solidFill>
                  <a:schemeClr val="bg1"/>
                </a:solidFill>
                <a:latin typeface="+mn-lt"/>
              </a:defRPr>
            </a:lvl1pPr>
          </a:lstStyle>
          <a:p>
            <a:fld id="{C011594F-599E-4C18-B383-E288473ACDC0}" type="datetimeFigureOut">
              <a:rPr lang="en-IE" smtClean="0"/>
              <a:t>21/01/2025</a:t>
            </a:fld>
            <a:endParaRPr lang="en-IE"/>
          </a:p>
        </p:txBody>
      </p:sp>
      <p:sp>
        <p:nvSpPr>
          <p:cNvPr id="5" name="Footer Placeholder 4">
            <a:extLst>
              <a:ext uri="{FF2B5EF4-FFF2-40B4-BE49-F238E27FC236}">
                <a16:creationId xmlns:a16="http://schemas.microsoft.com/office/drawing/2014/main" id="{FAD873D5-DD78-3E96-73A9-6A23097F87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b="1">
                <a:solidFill>
                  <a:schemeClr val="bg1"/>
                </a:solidFill>
                <a:latin typeface="+mn-lt"/>
              </a:defRPr>
            </a:lvl1pPr>
          </a:lstStyle>
          <a:p>
            <a:endParaRPr lang="en-IE"/>
          </a:p>
        </p:txBody>
      </p:sp>
      <p:sp>
        <p:nvSpPr>
          <p:cNvPr id="6" name="Slide Number Placeholder 5">
            <a:extLst>
              <a:ext uri="{FF2B5EF4-FFF2-40B4-BE49-F238E27FC236}">
                <a16:creationId xmlns:a16="http://schemas.microsoft.com/office/drawing/2014/main" id="{0F3FEB3F-FA85-011C-58F0-CF852F4D7E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1">
                <a:solidFill>
                  <a:schemeClr val="bg1"/>
                </a:solidFill>
                <a:latin typeface="+mn-lt"/>
              </a:defRPr>
            </a:lvl1pPr>
          </a:lstStyle>
          <a:p>
            <a:fld id="{4E88BB13-D5A4-474B-BE0A-E538989FB095}" type="slidenum">
              <a:rPr lang="en-IE" smtClean="0"/>
              <a:t>‹#›</a:t>
            </a:fld>
            <a:endParaRPr lang="en-IE"/>
          </a:p>
        </p:txBody>
      </p:sp>
    </p:spTree>
    <p:extLst>
      <p:ext uri="{BB962C8B-B14F-4D97-AF65-F5344CB8AC3E}">
        <p14:creationId xmlns:p14="http://schemas.microsoft.com/office/powerpoint/2010/main" val="197283649"/>
      </p:ext>
    </p:extLst>
  </p:cSld>
  <p:clrMap bg1="dk1" tx1="lt1" bg2="dk2" tx2="lt2" accent1="accent1" accent2="accent2" accent3="accent3" accent4="accent4" accent5="accent5" accent6="accent6" hlink="hlink" folHlink="folHlink"/>
  <p:sldLayoutIdLst>
    <p:sldLayoutId id="2147483661" r:id="rId1"/>
    <p:sldLayoutId id="2147483672" r:id="rId2"/>
    <p:sldLayoutId id="2147483663" r:id="rId3"/>
    <p:sldLayoutId id="2147483673" r:id="rId4"/>
    <p:sldLayoutId id="2147483662" r:id="rId5"/>
    <p:sldLayoutId id="2147483664" r:id="rId6"/>
    <p:sldLayoutId id="2147483665" r:id="rId7"/>
    <p:sldLayoutId id="2147483666" r:id="rId8"/>
    <p:sldLayoutId id="2147483667" r:id="rId9"/>
    <p:sldLayoutId id="2147483668" r:id="rId10"/>
    <p:sldLayoutId id="2147483674" r:id="rId11"/>
    <p:sldLayoutId id="2147483675" r:id="rId12"/>
    <p:sldLayoutId id="2147483679" r:id="rId13"/>
    <p:sldLayoutId id="2147483677" r:id="rId14"/>
    <p:sldLayoutId id="2147483678" r:id="rId15"/>
    <p:sldLayoutId id="2147483676" r:id="rId16"/>
    <p:sldLayoutId id="2147483670" r:id="rId17"/>
    <p:sldLayoutId id="2147483671" r:id="rId18"/>
    <p:sldLayoutId id="2147483680" r:id="rId19"/>
  </p:sldLayoutIdLst>
  <p:txStyles>
    <p:titleStyle>
      <a:lvl1pPr algn="l" defTabSz="914400" rtl="0" eaLnBrk="1" latinLnBrk="0" hangingPunct="1">
        <a:lnSpc>
          <a:spcPct val="90000"/>
        </a:lnSpc>
        <a:spcBef>
          <a:spcPct val="0"/>
        </a:spcBef>
        <a:buNone/>
        <a:defRPr sz="4400" b="1" kern="1200">
          <a:solidFill>
            <a:schemeClr val="accent6">
              <a:lumMod val="10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5.svg"/></Relationships>
</file>

<file path=ppt/slides/_rels/slide16.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19.xml"/><Relationship Id="rId4" Type="http://schemas.openxmlformats.org/officeDocument/2006/relationships/image" Target="../media/image28.sv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1.xml"/><Relationship Id="rId4" Type="http://schemas.openxmlformats.org/officeDocument/2006/relationships/image" Target="../media/image7.sv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5.xml"/><Relationship Id="rId5" Type="http://schemas.openxmlformats.org/officeDocument/2006/relationships/image" Target="../media/image13.sv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158;p1">
            <a:extLst>
              <a:ext uri="{FF2B5EF4-FFF2-40B4-BE49-F238E27FC236}">
                <a16:creationId xmlns:a16="http://schemas.microsoft.com/office/drawing/2014/main" id="{5C8DA76E-65E6-9814-7B81-E56C999BBD60}"/>
              </a:ext>
              <a:ext uri="{C183D7F6-B498-43B3-948B-1728B52AA6E4}">
                <adec:decorative xmlns:adec="http://schemas.microsoft.com/office/drawing/2017/decorative" val="1"/>
              </a:ext>
            </a:extLst>
          </p:cNvPr>
          <p:cNvSpPr/>
          <p:nvPr/>
        </p:nvSpPr>
        <p:spPr>
          <a:xfrm>
            <a:off x="2109543" y="1709998"/>
            <a:ext cx="6914715" cy="818359"/>
          </a:xfrm>
          <a:prstGeom prst="rect">
            <a:avLst/>
          </a:prstGeom>
          <a:solidFill>
            <a:schemeClr val="bg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sp>
        <p:nvSpPr>
          <p:cNvPr id="2" name="Title 1">
            <a:extLst>
              <a:ext uri="{FF2B5EF4-FFF2-40B4-BE49-F238E27FC236}">
                <a16:creationId xmlns:a16="http://schemas.microsoft.com/office/drawing/2014/main" id="{92062308-C1DA-729F-FB27-C580F5AC05B5}"/>
              </a:ext>
            </a:extLst>
          </p:cNvPr>
          <p:cNvSpPr>
            <a:spLocks noGrp="1"/>
          </p:cNvSpPr>
          <p:nvPr>
            <p:ph type="ctrTitle"/>
          </p:nvPr>
        </p:nvSpPr>
        <p:spPr>
          <a:xfrm>
            <a:off x="1038225" y="-3728"/>
            <a:ext cx="9144000" cy="2387600"/>
          </a:xfrm>
        </p:spPr>
        <p:txBody>
          <a:bodyPr/>
          <a:lstStyle/>
          <a:p>
            <a:r>
              <a:rPr lang="en-IE" dirty="0"/>
              <a:t>Le pouvoir du sport :</a:t>
            </a:r>
            <a:br>
              <a:rPr lang="en-IE" sz="6000" dirty="0"/>
            </a:br>
            <a:r>
              <a:rPr lang="en-IE" sz="4000" dirty="0">
                <a:solidFill>
                  <a:schemeClr val="tx1"/>
                </a:solidFill>
              </a:rPr>
              <a:t>Le genre </a:t>
            </a:r>
            <a:r>
              <a:rPr lang="en-BE" sz="4000" dirty="0">
                <a:solidFill>
                  <a:schemeClr val="tx1"/>
                </a:solidFill>
              </a:rPr>
              <a:t>en mouvement</a:t>
            </a:r>
            <a:endParaRPr lang="en-IE" dirty="0">
              <a:solidFill>
                <a:schemeClr val="tx1"/>
              </a:solidFill>
            </a:endParaRPr>
          </a:p>
        </p:txBody>
      </p:sp>
      <p:sp>
        <p:nvSpPr>
          <p:cNvPr id="3" name="Subtitle 2">
            <a:extLst>
              <a:ext uri="{FF2B5EF4-FFF2-40B4-BE49-F238E27FC236}">
                <a16:creationId xmlns:a16="http://schemas.microsoft.com/office/drawing/2014/main" id="{92D8F21C-790A-8FAB-E42E-F969B6C55E87}"/>
              </a:ext>
            </a:extLst>
          </p:cNvPr>
          <p:cNvSpPr>
            <a:spLocks noGrp="1"/>
          </p:cNvSpPr>
          <p:nvPr>
            <p:ph type="subTitle" idx="1"/>
          </p:nvPr>
        </p:nvSpPr>
        <p:spPr>
          <a:xfrm>
            <a:off x="1524000" y="2831937"/>
            <a:ext cx="9144000" cy="1655762"/>
          </a:xfrm>
        </p:spPr>
        <p:txBody>
          <a:bodyPr>
            <a:normAutofit/>
          </a:bodyPr>
          <a:lstStyle/>
          <a:p>
            <a:r>
              <a:rPr lang="nl-NL" sz="2800" dirty="0"/>
              <a:t>Projet visant à prévenir la violence</a:t>
            </a:r>
            <a:r>
              <a:rPr lang="en-BE" sz="2800" dirty="0"/>
              <a:t> </a:t>
            </a:r>
            <a:r>
              <a:rPr lang="fr-BE" sz="2800" dirty="0"/>
              <a:t>b</a:t>
            </a:r>
            <a:r>
              <a:rPr lang="en-BE" sz="2800" dirty="0"/>
              <a:t>a</a:t>
            </a:r>
            <a:r>
              <a:rPr lang="fr-BE" sz="2800" dirty="0"/>
              <a:t>s</a:t>
            </a:r>
            <a:r>
              <a:rPr lang="en-BE" sz="2800" dirty="0"/>
              <a:t>é</a:t>
            </a:r>
            <a:r>
              <a:rPr lang="fr-BE" sz="2800" dirty="0"/>
              <a:t>e</a:t>
            </a:r>
            <a:r>
              <a:rPr lang="en-BE" sz="2800" dirty="0"/>
              <a:t> </a:t>
            </a:r>
            <a:r>
              <a:rPr lang="fr-BE" sz="2800" dirty="0"/>
              <a:t>s</a:t>
            </a:r>
            <a:r>
              <a:rPr lang="en-BE" sz="2800" dirty="0"/>
              <a:t>u</a:t>
            </a:r>
            <a:r>
              <a:rPr lang="fr-BE" sz="2800" dirty="0"/>
              <a:t>r</a:t>
            </a:r>
            <a:r>
              <a:rPr lang="en-BE" sz="2800" dirty="0"/>
              <a:t> </a:t>
            </a:r>
            <a:r>
              <a:rPr lang="fr-BE" sz="2800" dirty="0"/>
              <a:t>l</a:t>
            </a:r>
            <a:r>
              <a:rPr lang="en-BE" sz="2800" dirty="0"/>
              <a:t>e </a:t>
            </a:r>
            <a:r>
              <a:rPr lang="fr-BE" sz="2800" dirty="0"/>
              <a:t>g</a:t>
            </a:r>
            <a:r>
              <a:rPr lang="en-BE" sz="2800" dirty="0"/>
              <a:t>e</a:t>
            </a:r>
            <a:r>
              <a:rPr lang="fr-BE" sz="2800" dirty="0"/>
              <a:t>n</a:t>
            </a:r>
            <a:r>
              <a:rPr lang="en-BE" sz="2800" dirty="0"/>
              <a:t>r</a:t>
            </a:r>
            <a:r>
              <a:rPr lang="fr-BE" sz="2800" dirty="0"/>
              <a:t>e</a:t>
            </a:r>
            <a:r>
              <a:rPr lang="nl-NL" sz="2800" dirty="0"/>
              <a:t> par le sport</a:t>
            </a:r>
            <a:endParaRPr lang="en-IE" sz="1800" i="1" dirty="0"/>
          </a:p>
        </p:txBody>
      </p:sp>
      <p:sp>
        <p:nvSpPr>
          <p:cNvPr id="6" name="Slide Number Placeholder 5">
            <a:extLst>
              <a:ext uri="{FF2B5EF4-FFF2-40B4-BE49-F238E27FC236}">
                <a16:creationId xmlns:a16="http://schemas.microsoft.com/office/drawing/2014/main" id="{CFE41132-9D5A-14D2-FA58-9795801974B0}"/>
              </a:ext>
            </a:extLst>
          </p:cNvPr>
          <p:cNvSpPr>
            <a:spLocks noGrp="1"/>
          </p:cNvSpPr>
          <p:nvPr>
            <p:ph type="sldNum" sz="quarter" idx="12"/>
          </p:nvPr>
        </p:nvSpPr>
        <p:spPr/>
        <p:txBody>
          <a:bodyPr/>
          <a:lstStyle/>
          <a:p>
            <a:fld id="{4E88BB13-D5A4-474B-BE0A-E538989FB095}" type="slidenum">
              <a:rPr lang="en-IE" smtClean="0"/>
              <a:t>1</a:t>
            </a:fld>
            <a:endParaRPr lang="en-IE"/>
          </a:p>
        </p:txBody>
      </p:sp>
      <p:pic>
        <p:nvPicPr>
          <p:cNvPr id="5" name="Picture 4">
            <a:extLst>
              <a:ext uri="{FF2B5EF4-FFF2-40B4-BE49-F238E27FC236}">
                <a16:creationId xmlns:a16="http://schemas.microsoft.com/office/drawing/2014/main" id="{CE796D3D-F568-46FD-B690-C304B5BFDB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2943" y="3684297"/>
            <a:ext cx="6466114" cy="2945770"/>
          </a:xfrm>
          <a:prstGeom prst="rect">
            <a:avLst/>
          </a:prstGeom>
        </p:spPr>
      </p:pic>
    </p:spTree>
    <p:extLst>
      <p:ext uri="{BB962C8B-B14F-4D97-AF65-F5344CB8AC3E}">
        <p14:creationId xmlns:p14="http://schemas.microsoft.com/office/powerpoint/2010/main" val="2332814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2A13C898-F05D-4D83-CB3E-5BB0DE508675}"/>
              </a:ext>
            </a:extLst>
          </p:cNvPr>
          <p:cNvSpPr txBox="1"/>
          <p:nvPr/>
        </p:nvSpPr>
        <p:spPr>
          <a:xfrm>
            <a:off x="933449" y="636362"/>
            <a:ext cx="9972676" cy="4431983"/>
          </a:xfrm>
          <a:prstGeom prst="rect">
            <a:avLst/>
          </a:prstGeom>
          <a:noFill/>
        </p:spPr>
        <p:txBody>
          <a:bodyPr wrap="square">
            <a:spAutoFit/>
          </a:bodyPr>
          <a:lstStyle/>
          <a:p>
            <a:r>
              <a:rPr lang="nl-NL" sz="2400" b="1" dirty="0">
                <a:solidFill>
                  <a:schemeClr val="bg1"/>
                </a:solidFill>
              </a:rPr>
              <a:t>Étape 2 : </a:t>
            </a:r>
            <a:r>
              <a:rPr lang="nl-NL" sz="2400" dirty="0">
                <a:solidFill>
                  <a:schemeClr val="bg1"/>
                </a:solidFill>
              </a:rPr>
              <a:t>Exprimer ses propres sentiments</a:t>
            </a:r>
          </a:p>
          <a:p>
            <a:endParaRPr lang="nl-NL" sz="2400" dirty="0">
              <a:solidFill>
                <a:schemeClr val="bg1"/>
              </a:solidFill>
            </a:endParaRPr>
          </a:p>
          <a:p>
            <a:r>
              <a:rPr lang="fr-FR" dirty="0">
                <a:solidFill>
                  <a:schemeClr val="bg1"/>
                </a:solidFill>
              </a:rPr>
              <a:t>Après avoir nommé ce que vous avez observé et ce qui vous dérange dans une situation, l’étape suivante</a:t>
            </a:r>
            <a:r>
              <a:rPr lang="en-BE" dirty="0">
                <a:solidFill>
                  <a:schemeClr val="bg1"/>
                </a:solidFill>
              </a:rPr>
              <a:t> </a:t>
            </a:r>
            <a:r>
              <a:rPr lang="fr-FR" dirty="0">
                <a:solidFill>
                  <a:schemeClr val="bg1"/>
                </a:solidFill>
              </a:rPr>
              <a:t>consiste à exprimer l’émotion qu’elle suscite. Bien que cela semble simple, les émotions ne sont souvent pas</a:t>
            </a:r>
            <a:r>
              <a:rPr lang="en-BE" dirty="0">
                <a:solidFill>
                  <a:schemeClr val="bg1"/>
                </a:solidFill>
              </a:rPr>
              <a:t> </a:t>
            </a:r>
            <a:r>
              <a:rPr lang="fr-FR" dirty="0">
                <a:solidFill>
                  <a:schemeClr val="bg1"/>
                </a:solidFill>
              </a:rPr>
              <a:t>partagées, mais plutôt des opinions. L’expression d’une opinion est plus sûre, car elle est moins </a:t>
            </a:r>
            <a:r>
              <a:rPr lang="fr-FR" dirty="0" err="1">
                <a:solidFill>
                  <a:schemeClr val="bg1"/>
                </a:solidFill>
              </a:rPr>
              <a:t>vulnerable</a:t>
            </a:r>
            <a:r>
              <a:rPr lang="en-BE" dirty="0">
                <a:solidFill>
                  <a:schemeClr val="bg1"/>
                </a:solidFill>
              </a:rPr>
              <a:t> </a:t>
            </a:r>
            <a:r>
              <a:rPr lang="fr-FR" dirty="0">
                <a:solidFill>
                  <a:schemeClr val="bg1"/>
                </a:solidFill>
              </a:rPr>
              <a:t>que le partage de sentiments. Cela peut s’avérer plus difficile dans des situations formelles, comme à l’école</a:t>
            </a:r>
            <a:r>
              <a:rPr lang="en-BE" dirty="0">
                <a:solidFill>
                  <a:schemeClr val="bg1"/>
                </a:solidFill>
              </a:rPr>
              <a:t> </a:t>
            </a:r>
            <a:r>
              <a:rPr lang="fr-FR" dirty="0">
                <a:solidFill>
                  <a:schemeClr val="bg1"/>
                </a:solidFill>
              </a:rPr>
              <a:t>ou au travail, qu’en famille ou entre amis.</a:t>
            </a:r>
            <a:endParaRPr lang="en-BE" dirty="0">
              <a:solidFill>
                <a:schemeClr val="bg1"/>
              </a:solidFill>
            </a:endParaRPr>
          </a:p>
          <a:p>
            <a:endParaRPr lang="nl-NL" dirty="0">
              <a:solidFill>
                <a:schemeClr val="bg1"/>
              </a:solidFill>
            </a:endParaRPr>
          </a:p>
          <a:p>
            <a:r>
              <a:rPr lang="fr-FR" dirty="0">
                <a:solidFill>
                  <a:schemeClr val="bg1"/>
                </a:solidFill>
              </a:rPr>
              <a:t>Si une personne en juge une autre, il y a de fortes chances que cette dernière se mette sur la défensive, bloquant</a:t>
            </a:r>
            <a:r>
              <a:rPr lang="en-BE" dirty="0">
                <a:solidFill>
                  <a:schemeClr val="bg1"/>
                </a:solidFill>
              </a:rPr>
              <a:t> </a:t>
            </a:r>
            <a:r>
              <a:rPr lang="fr-FR" dirty="0">
                <a:solidFill>
                  <a:schemeClr val="bg1"/>
                </a:solidFill>
              </a:rPr>
              <a:t>ainsi la communication. Le fait de partager d’abord ses sentiments et ses besoins crée une conversation</a:t>
            </a:r>
            <a:r>
              <a:rPr lang="en-BE" dirty="0">
                <a:solidFill>
                  <a:schemeClr val="bg1"/>
                </a:solidFill>
              </a:rPr>
              <a:t> </a:t>
            </a:r>
            <a:r>
              <a:rPr lang="fr-FR" dirty="0">
                <a:solidFill>
                  <a:schemeClr val="bg1"/>
                </a:solidFill>
              </a:rPr>
              <a:t>ouverte qui permet aux deux parties de mieux se comprendre.</a:t>
            </a:r>
            <a:endParaRPr lang="en-BE" dirty="0">
              <a:solidFill>
                <a:schemeClr val="bg1"/>
              </a:solidFill>
            </a:endParaRPr>
          </a:p>
          <a:p>
            <a:endParaRPr lang="nl-NL" dirty="0">
              <a:solidFill>
                <a:schemeClr val="bg1"/>
              </a:solidFill>
            </a:endParaRPr>
          </a:p>
          <a:p>
            <a:pPr marL="285750" indent="-285750">
              <a:buFont typeface="Arial" panose="020B0604020202020204" pitchFamily="34" charset="0"/>
              <a:buChar char="•"/>
            </a:pPr>
            <a:r>
              <a:rPr lang="nl-NL" dirty="0">
                <a:solidFill>
                  <a:schemeClr val="bg1"/>
                </a:solidFill>
              </a:rPr>
              <a:t>Quelles réflexions pourriez-vous exprimer à l'aide de cet exemple ? </a:t>
            </a:r>
          </a:p>
          <a:p>
            <a:pPr marL="285750" indent="-285750">
              <a:buFont typeface="Arial" panose="020B0604020202020204" pitchFamily="34" charset="0"/>
              <a:buChar char="•"/>
            </a:pPr>
            <a:r>
              <a:rPr lang="nl-NL" dirty="0">
                <a:solidFill>
                  <a:schemeClr val="bg1"/>
                </a:solidFill>
              </a:rPr>
              <a:t>Quels sentiments </a:t>
            </a:r>
            <a:r>
              <a:rPr lang="en-BE" dirty="0">
                <a:solidFill>
                  <a:schemeClr val="bg1"/>
                </a:solidFill>
              </a:rPr>
              <a:t>pourriez-vous </a:t>
            </a:r>
            <a:r>
              <a:rPr lang="nl-NL" dirty="0">
                <a:solidFill>
                  <a:schemeClr val="bg1"/>
                </a:solidFill>
              </a:rPr>
              <a:t>exprimer ? </a:t>
            </a:r>
            <a:endParaRPr lang="en-GB" dirty="0">
              <a:solidFill>
                <a:schemeClr val="bg1"/>
              </a:solidFill>
            </a:endParaRPr>
          </a:p>
        </p:txBody>
      </p:sp>
      <p:pic>
        <p:nvPicPr>
          <p:cNvPr id="16" name="Picture 15" descr="A yellow line in a black background&#10;&#10;Description automatically generated">
            <a:extLst>
              <a:ext uri="{FF2B5EF4-FFF2-40B4-BE49-F238E27FC236}">
                <a16:creationId xmlns:a16="http://schemas.microsoft.com/office/drawing/2014/main" id="{8E7C7579-0AE5-7B6F-3EC7-10050243A1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394" y="476901"/>
            <a:ext cx="6300257" cy="781050"/>
          </a:xfrm>
          <a:prstGeom prst="rect">
            <a:avLst/>
          </a:prstGeom>
        </p:spPr>
      </p:pic>
      <p:pic>
        <p:nvPicPr>
          <p:cNvPr id="3" name="Picture 2">
            <a:extLst>
              <a:ext uri="{FF2B5EF4-FFF2-40B4-BE49-F238E27FC236}">
                <a16:creationId xmlns:a16="http://schemas.microsoft.com/office/drawing/2014/main" id="{B40D7F41-B2D5-4649-9763-63787DDBD7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149" y="5066465"/>
            <a:ext cx="10391275" cy="1612439"/>
          </a:xfrm>
          <a:prstGeom prst="rect">
            <a:avLst/>
          </a:prstGeom>
        </p:spPr>
      </p:pic>
    </p:spTree>
    <p:extLst>
      <p:ext uri="{BB962C8B-B14F-4D97-AF65-F5344CB8AC3E}">
        <p14:creationId xmlns:p14="http://schemas.microsoft.com/office/powerpoint/2010/main" val="193258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2A13C898-F05D-4D83-CB3E-5BB0DE508675}"/>
              </a:ext>
            </a:extLst>
          </p:cNvPr>
          <p:cNvSpPr txBox="1"/>
          <p:nvPr/>
        </p:nvSpPr>
        <p:spPr>
          <a:xfrm>
            <a:off x="754195" y="532660"/>
            <a:ext cx="9972676" cy="3877985"/>
          </a:xfrm>
          <a:prstGeom prst="rect">
            <a:avLst/>
          </a:prstGeom>
          <a:noFill/>
        </p:spPr>
        <p:txBody>
          <a:bodyPr wrap="square">
            <a:spAutoFit/>
          </a:bodyPr>
          <a:lstStyle/>
          <a:p>
            <a:r>
              <a:rPr lang="nl-NL" sz="2400" b="1" dirty="0">
                <a:solidFill>
                  <a:schemeClr val="bg1"/>
                </a:solidFill>
              </a:rPr>
              <a:t>Étape 3 : </a:t>
            </a:r>
            <a:r>
              <a:rPr lang="nl-NL" sz="2400" dirty="0">
                <a:solidFill>
                  <a:schemeClr val="bg1"/>
                </a:solidFill>
              </a:rPr>
              <a:t>Reconnaître le </a:t>
            </a:r>
            <a:r>
              <a:rPr lang="en-BE" sz="2400" dirty="0">
                <a:solidFill>
                  <a:schemeClr val="bg1"/>
                </a:solidFill>
              </a:rPr>
              <a:t>besoin </a:t>
            </a:r>
            <a:r>
              <a:rPr lang="nl-NL" sz="2400" dirty="0">
                <a:solidFill>
                  <a:schemeClr val="bg1"/>
                </a:solidFill>
              </a:rPr>
              <a:t>qui sous-tend vos sentiments. </a:t>
            </a:r>
          </a:p>
          <a:p>
            <a:endParaRPr lang="nl-NL" sz="2400" dirty="0">
              <a:solidFill>
                <a:schemeClr val="bg1"/>
              </a:solidFill>
            </a:endParaRPr>
          </a:p>
          <a:p>
            <a:r>
              <a:rPr lang="fr-FR" dirty="0">
                <a:solidFill>
                  <a:schemeClr val="bg1"/>
                </a:solidFill>
              </a:rPr>
              <a:t>Reconnaître le besoin qui sous-tend vos sentiments et ceux de l’autre personne, c’est réaliser que vos sentiments</a:t>
            </a:r>
            <a:r>
              <a:rPr lang="en-BE" dirty="0">
                <a:solidFill>
                  <a:schemeClr val="bg1"/>
                </a:solidFill>
              </a:rPr>
              <a:t> </a:t>
            </a:r>
            <a:r>
              <a:rPr lang="fr-FR" dirty="0">
                <a:solidFill>
                  <a:schemeClr val="bg1"/>
                </a:solidFill>
              </a:rPr>
              <a:t>découlent de besoins satisfaits ou insatisfaits. En comprenant quel besoin est à l’origine de votre</a:t>
            </a:r>
            <a:r>
              <a:rPr lang="en-BE" dirty="0">
                <a:solidFill>
                  <a:schemeClr val="bg1"/>
                </a:solidFill>
              </a:rPr>
              <a:t> </a:t>
            </a:r>
            <a:r>
              <a:rPr lang="fr-FR" dirty="0">
                <a:solidFill>
                  <a:schemeClr val="bg1"/>
                </a:solidFill>
              </a:rPr>
              <a:t>émotion et de celle de l’autre personne, vous pouvez communiquer clairement sans accuser qui que ce soit.</a:t>
            </a:r>
            <a:r>
              <a:rPr lang="en-BE" dirty="0">
                <a:solidFill>
                  <a:schemeClr val="bg1"/>
                </a:solidFill>
              </a:rPr>
              <a:t> </a:t>
            </a:r>
            <a:r>
              <a:rPr lang="fr-FR" dirty="0">
                <a:solidFill>
                  <a:schemeClr val="bg1"/>
                </a:solidFill>
              </a:rPr>
              <a:t>Reconnaissez vos propres sentiments et les besoins qui y sont liés, ainsi que les sentiments et les besoins de</a:t>
            </a:r>
            <a:r>
              <a:rPr lang="en-BE" dirty="0">
                <a:solidFill>
                  <a:schemeClr val="bg1"/>
                </a:solidFill>
              </a:rPr>
              <a:t> </a:t>
            </a:r>
            <a:r>
              <a:rPr lang="fr-FR" dirty="0">
                <a:solidFill>
                  <a:schemeClr val="bg1"/>
                </a:solidFill>
              </a:rPr>
              <a:t>l’autre personne.</a:t>
            </a:r>
            <a:endParaRPr lang="en-BE" dirty="0">
              <a:solidFill>
                <a:schemeClr val="bg1"/>
              </a:solidFill>
            </a:endParaRPr>
          </a:p>
          <a:p>
            <a:endParaRPr lang="nl-NL" dirty="0">
              <a:solidFill>
                <a:schemeClr val="bg1"/>
              </a:solidFill>
            </a:endParaRPr>
          </a:p>
          <a:p>
            <a:r>
              <a:rPr lang="fr-FR" dirty="0">
                <a:solidFill>
                  <a:schemeClr val="bg1"/>
                </a:solidFill>
              </a:rPr>
              <a:t>La reconnaissance des besoins sous-jacents conduit à un dialogue plus constructif et à une meilleure </a:t>
            </a:r>
            <a:r>
              <a:rPr lang="fr-FR" dirty="0" err="1">
                <a:solidFill>
                  <a:schemeClr val="bg1"/>
                </a:solidFill>
              </a:rPr>
              <a:t>comprehension</a:t>
            </a:r>
            <a:r>
              <a:rPr lang="en-BE" dirty="0">
                <a:solidFill>
                  <a:schemeClr val="bg1"/>
                </a:solidFill>
              </a:rPr>
              <a:t> </a:t>
            </a:r>
            <a:r>
              <a:rPr lang="fr-FR" dirty="0">
                <a:solidFill>
                  <a:schemeClr val="bg1"/>
                </a:solidFill>
              </a:rPr>
              <a:t>des sentiments et des besoins de </a:t>
            </a:r>
            <a:r>
              <a:rPr lang="fr-FR" dirty="0" err="1">
                <a:solidFill>
                  <a:schemeClr val="bg1"/>
                </a:solidFill>
              </a:rPr>
              <a:t>chacun·e</a:t>
            </a:r>
            <a:r>
              <a:rPr lang="fr-FR" dirty="0">
                <a:solidFill>
                  <a:schemeClr val="bg1"/>
                </a:solidFill>
              </a:rPr>
              <a:t>.</a:t>
            </a:r>
            <a:endParaRPr lang="en-BE" dirty="0">
              <a:solidFill>
                <a:schemeClr val="bg1"/>
              </a:solidFill>
            </a:endParaRPr>
          </a:p>
          <a:p>
            <a:endParaRPr lang="nl-NL" dirty="0">
              <a:solidFill>
                <a:schemeClr val="bg1"/>
              </a:solidFill>
            </a:endParaRPr>
          </a:p>
          <a:p>
            <a:pPr marL="285750" indent="-285750">
              <a:buFont typeface="Arial" panose="020B0604020202020204" pitchFamily="34" charset="0"/>
              <a:buChar char="•"/>
            </a:pPr>
            <a:r>
              <a:rPr lang="nl-NL" dirty="0">
                <a:solidFill>
                  <a:schemeClr val="bg1"/>
                </a:solidFill>
              </a:rPr>
              <a:t>Dans l'exemple, comment pouvez-vous blâmer l'autre/ vous-même ?</a:t>
            </a:r>
          </a:p>
          <a:p>
            <a:pPr marL="285750" indent="-285750">
              <a:buFont typeface="Arial" panose="020B0604020202020204" pitchFamily="34" charset="0"/>
              <a:buChar char="•"/>
            </a:pPr>
            <a:r>
              <a:rPr lang="nl-NL" dirty="0">
                <a:solidFill>
                  <a:schemeClr val="bg1"/>
                </a:solidFill>
              </a:rPr>
              <a:t>Dans cet exemple, comment décririez-vous votre propre besoin et celui de l'autre personne </a:t>
            </a:r>
            <a:r>
              <a:rPr lang="en-BE" dirty="0">
                <a:solidFill>
                  <a:schemeClr val="bg1"/>
                </a:solidFill>
              </a:rPr>
              <a:t>?</a:t>
            </a:r>
            <a:endParaRPr lang="en-GB" sz="1400" dirty="0">
              <a:solidFill>
                <a:schemeClr val="bg1"/>
              </a:solidFill>
            </a:endParaRPr>
          </a:p>
        </p:txBody>
      </p:sp>
      <p:pic>
        <p:nvPicPr>
          <p:cNvPr id="16" name="Picture 15" descr="A yellow line in a black background&#10;&#10;Description automatically generated">
            <a:extLst>
              <a:ext uri="{FF2B5EF4-FFF2-40B4-BE49-F238E27FC236}">
                <a16:creationId xmlns:a16="http://schemas.microsoft.com/office/drawing/2014/main" id="{8E7C7579-0AE5-7B6F-3EC7-10050243A1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9626" y="175354"/>
            <a:ext cx="7857960" cy="974160"/>
          </a:xfrm>
          <a:prstGeom prst="rect">
            <a:avLst/>
          </a:prstGeom>
        </p:spPr>
      </p:pic>
      <p:pic>
        <p:nvPicPr>
          <p:cNvPr id="4" name="Picture 3">
            <a:extLst>
              <a:ext uri="{FF2B5EF4-FFF2-40B4-BE49-F238E27FC236}">
                <a16:creationId xmlns:a16="http://schemas.microsoft.com/office/drawing/2014/main" id="{BF4D53D0-D463-4F44-A0A8-13B0F45B82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7020" y="4346097"/>
            <a:ext cx="7857960" cy="2511903"/>
          </a:xfrm>
          <a:prstGeom prst="rect">
            <a:avLst/>
          </a:prstGeom>
        </p:spPr>
      </p:pic>
    </p:spTree>
    <p:extLst>
      <p:ext uri="{BB962C8B-B14F-4D97-AF65-F5344CB8AC3E}">
        <p14:creationId xmlns:p14="http://schemas.microsoft.com/office/powerpoint/2010/main" val="3707325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2A13C898-F05D-4D83-CB3E-5BB0DE508675}"/>
              </a:ext>
            </a:extLst>
          </p:cNvPr>
          <p:cNvSpPr txBox="1"/>
          <p:nvPr/>
        </p:nvSpPr>
        <p:spPr>
          <a:xfrm>
            <a:off x="819149" y="324027"/>
            <a:ext cx="9972676" cy="4708981"/>
          </a:xfrm>
          <a:prstGeom prst="rect">
            <a:avLst/>
          </a:prstGeom>
          <a:noFill/>
        </p:spPr>
        <p:txBody>
          <a:bodyPr wrap="square">
            <a:spAutoFit/>
          </a:bodyPr>
          <a:lstStyle/>
          <a:p>
            <a:r>
              <a:rPr lang="nl-NL" sz="2400" b="1" dirty="0">
                <a:solidFill>
                  <a:schemeClr val="bg1"/>
                </a:solidFill>
              </a:rPr>
              <a:t>Étape 4 : </a:t>
            </a:r>
            <a:r>
              <a:rPr lang="en-BE" sz="2400" dirty="0">
                <a:solidFill>
                  <a:schemeClr val="bg1"/>
                </a:solidFill>
              </a:rPr>
              <a:t>Identifier </a:t>
            </a:r>
            <a:r>
              <a:rPr lang="nl-NL" sz="2400" dirty="0">
                <a:solidFill>
                  <a:schemeClr val="bg1"/>
                </a:solidFill>
              </a:rPr>
              <a:t>vos besoins</a:t>
            </a:r>
          </a:p>
          <a:p>
            <a:endParaRPr lang="nl-NL" sz="2400" dirty="0">
              <a:solidFill>
                <a:schemeClr val="bg1"/>
              </a:solidFill>
            </a:endParaRPr>
          </a:p>
          <a:p>
            <a:r>
              <a:rPr lang="fr-FR" dirty="0">
                <a:solidFill>
                  <a:schemeClr val="bg1"/>
                </a:solidFill>
              </a:rPr>
              <a:t>Exprimer vos besoins signifie que vous communiquez vos besoins sous-jacents de manière claire et respectueuse,</a:t>
            </a:r>
            <a:r>
              <a:rPr lang="en-BE" dirty="0">
                <a:solidFill>
                  <a:schemeClr val="bg1"/>
                </a:solidFill>
              </a:rPr>
              <a:t> </a:t>
            </a:r>
            <a:r>
              <a:rPr lang="fr-FR" dirty="0">
                <a:solidFill>
                  <a:schemeClr val="bg1"/>
                </a:solidFill>
              </a:rPr>
              <a:t>afin que l’autre personne comprenne ce dont vous avez besoin sans que cela ne soit perçu comme</a:t>
            </a:r>
            <a:r>
              <a:rPr lang="en-BE" dirty="0">
                <a:solidFill>
                  <a:schemeClr val="bg1"/>
                </a:solidFill>
              </a:rPr>
              <a:t> </a:t>
            </a:r>
            <a:r>
              <a:rPr lang="fr-FR" dirty="0">
                <a:solidFill>
                  <a:schemeClr val="bg1"/>
                </a:solidFill>
              </a:rPr>
              <a:t>une exigence. Il est important de commencer par reconnaître ses sentiments et ses besoins, puis de les</a:t>
            </a:r>
            <a:r>
              <a:rPr lang="en-BE" dirty="0">
                <a:solidFill>
                  <a:schemeClr val="bg1"/>
                </a:solidFill>
              </a:rPr>
              <a:t> </a:t>
            </a:r>
            <a:r>
              <a:rPr lang="fr-FR" dirty="0">
                <a:solidFill>
                  <a:schemeClr val="bg1"/>
                </a:solidFill>
              </a:rPr>
              <a:t>transformer en une demande spécifique.</a:t>
            </a:r>
            <a:endParaRPr lang="en-BE" dirty="0">
              <a:solidFill>
                <a:schemeClr val="bg1"/>
              </a:solidFill>
            </a:endParaRPr>
          </a:p>
          <a:p>
            <a:r>
              <a:rPr lang="fr-FR" dirty="0">
                <a:solidFill>
                  <a:schemeClr val="bg1"/>
                </a:solidFill>
              </a:rPr>
              <a:t>En exprimant vos besoins de cette manière, vous invitez l’autre personne à coopérer et à</a:t>
            </a:r>
            <a:r>
              <a:rPr lang="en-BE" dirty="0">
                <a:solidFill>
                  <a:schemeClr val="bg1"/>
                </a:solidFill>
              </a:rPr>
              <a:t> </a:t>
            </a:r>
            <a:r>
              <a:rPr lang="fr-FR" dirty="0">
                <a:solidFill>
                  <a:schemeClr val="bg1"/>
                </a:solidFill>
              </a:rPr>
              <a:t>répondre avec empathie.</a:t>
            </a:r>
            <a:r>
              <a:rPr lang="en-BE" dirty="0">
                <a:solidFill>
                  <a:schemeClr val="bg1"/>
                </a:solidFill>
              </a:rPr>
              <a:t> </a:t>
            </a:r>
            <a:r>
              <a:rPr lang="fr-FR" dirty="0">
                <a:solidFill>
                  <a:schemeClr val="bg1"/>
                </a:solidFill>
              </a:rPr>
              <a:t>Cela permet de maintenir une communication ouverte, honnête et connectée.</a:t>
            </a:r>
            <a:endParaRPr lang="en-BE" dirty="0">
              <a:solidFill>
                <a:schemeClr val="bg1"/>
              </a:solidFill>
            </a:endParaRPr>
          </a:p>
          <a:p>
            <a:endParaRPr lang="nl-NL" dirty="0">
              <a:solidFill>
                <a:schemeClr val="bg1"/>
              </a:solidFill>
            </a:endParaRPr>
          </a:p>
          <a:p>
            <a:r>
              <a:rPr lang="fr-FR" dirty="0">
                <a:solidFill>
                  <a:schemeClr val="bg1"/>
                </a:solidFill>
              </a:rPr>
              <a:t>Ce faisant, il est important d’utiliser les bons mots, d’employer un langage positif, de demander une action</a:t>
            </a:r>
            <a:r>
              <a:rPr lang="en-BE" dirty="0">
                <a:solidFill>
                  <a:schemeClr val="bg1"/>
                </a:solidFill>
              </a:rPr>
              <a:t> </a:t>
            </a:r>
            <a:r>
              <a:rPr lang="fr-FR" dirty="0">
                <a:solidFill>
                  <a:schemeClr val="bg1"/>
                </a:solidFill>
              </a:rPr>
              <a:t>concrète à court terme et de lier l’action au sentiment qui en est à l’origine. Ce faisant, il convient d’être spécifique,</a:t>
            </a:r>
            <a:r>
              <a:rPr lang="en-BE" dirty="0">
                <a:solidFill>
                  <a:schemeClr val="bg1"/>
                </a:solidFill>
              </a:rPr>
              <a:t> </a:t>
            </a:r>
            <a:r>
              <a:rPr lang="fr-FR" dirty="0">
                <a:solidFill>
                  <a:schemeClr val="bg1"/>
                </a:solidFill>
              </a:rPr>
              <a:t>mais pas prescriptif :</a:t>
            </a:r>
            <a:endParaRPr lang="en-BE" dirty="0">
              <a:solidFill>
                <a:schemeClr val="bg1"/>
              </a:solidFill>
            </a:endParaRPr>
          </a:p>
          <a:p>
            <a:endParaRPr lang="nl-NL" dirty="0">
              <a:solidFill>
                <a:schemeClr val="bg1"/>
              </a:solidFill>
            </a:endParaRPr>
          </a:p>
          <a:p>
            <a:pPr marL="285750" indent="-285750">
              <a:buFont typeface="Arial" panose="020B0604020202020204" pitchFamily="34" charset="0"/>
              <a:buChar char="•"/>
            </a:pPr>
            <a:r>
              <a:rPr lang="nl-NL" dirty="0">
                <a:solidFill>
                  <a:schemeClr val="bg1"/>
                </a:solidFill>
              </a:rPr>
              <a:t>Quelle action pourriez-vous demander dans la situation de l'exemple ?</a:t>
            </a:r>
          </a:p>
          <a:p>
            <a:pPr marL="285750" indent="-285750">
              <a:buFont typeface="Arial" panose="020B0604020202020204" pitchFamily="34" charset="0"/>
              <a:buChar char="•"/>
            </a:pPr>
            <a:r>
              <a:rPr lang="nl-NL" dirty="0">
                <a:solidFill>
                  <a:schemeClr val="bg1"/>
                </a:solidFill>
              </a:rPr>
              <a:t>À quoi devez-vous faire attention ? Qu'est-ce qu'il ne faut surtout pas faire ? </a:t>
            </a:r>
            <a:endParaRPr lang="en-GB" sz="1400" dirty="0">
              <a:solidFill>
                <a:schemeClr val="bg1"/>
              </a:solidFill>
            </a:endParaRPr>
          </a:p>
        </p:txBody>
      </p:sp>
      <p:pic>
        <p:nvPicPr>
          <p:cNvPr id="16" name="Picture 15" descr="A yellow line in a black background&#10;&#10;Description automatically generated">
            <a:extLst>
              <a:ext uri="{FF2B5EF4-FFF2-40B4-BE49-F238E27FC236}">
                <a16:creationId xmlns:a16="http://schemas.microsoft.com/office/drawing/2014/main" id="{8E7C7579-0AE5-7B6F-3EC7-10050243A1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9895" y="145808"/>
            <a:ext cx="5091217" cy="638810"/>
          </a:xfrm>
          <a:prstGeom prst="rect">
            <a:avLst/>
          </a:prstGeom>
        </p:spPr>
      </p:pic>
      <p:pic>
        <p:nvPicPr>
          <p:cNvPr id="3" name="Picture 2">
            <a:extLst>
              <a:ext uri="{FF2B5EF4-FFF2-40B4-BE49-F238E27FC236}">
                <a16:creationId xmlns:a16="http://schemas.microsoft.com/office/drawing/2014/main" id="{E688435D-388D-4987-8530-AA3A6B06C0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0044" y="5033008"/>
            <a:ext cx="8551911" cy="1679184"/>
          </a:xfrm>
          <a:prstGeom prst="rect">
            <a:avLst/>
          </a:prstGeom>
        </p:spPr>
      </p:pic>
    </p:spTree>
    <p:extLst>
      <p:ext uri="{BB962C8B-B14F-4D97-AF65-F5344CB8AC3E}">
        <p14:creationId xmlns:p14="http://schemas.microsoft.com/office/powerpoint/2010/main" val="2857794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35320-AB44-0179-58DA-6DF409A8D4BD}"/>
              </a:ext>
            </a:extLst>
          </p:cNvPr>
          <p:cNvSpPr>
            <a:spLocks noGrp="1"/>
          </p:cNvSpPr>
          <p:nvPr>
            <p:ph type="ctrTitle"/>
          </p:nvPr>
        </p:nvSpPr>
        <p:spPr/>
        <p:txBody>
          <a:bodyPr>
            <a:normAutofit/>
          </a:bodyPr>
          <a:lstStyle/>
          <a:p>
            <a:r>
              <a:rPr lang="en-IE" dirty="0"/>
              <a:t>Pour commencer</a:t>
            </a:r>
          </a:p>
        </p:txBody>
      </p:sp>
      <p:sp>
        <p:nvSpPr>
          <p:cNvPr id="4" name="Date Placeholder 3">
            <a:extLst>
              <a:ext uri="{FF2B5EF4-FFF2-40B4-BE49-F238E27FC236}">
                <a16:creationId xmlns:a16="http://schemas.microsoft.com/office/drawing/2014/main" id="{CB235C91-676B-9B32-B49E-26FD8C3440F0}"/>
              </a:ext>
            </a:extLst>
          </p:cNvPr>
          <p:cNvSpPr>
            <a:spLocks noGrp="1"/>
          </p:cNvSpPr>
          <p:nvPr>
            <p:ph type="dt" sz="half" idx="10"/>
          </p:nvPr>
        </p:nvSpPr>
        <p:spPr/>
        <p:txBody>
          <a:bodyPr/>
          <a:lstStyle/>
          <a:p>
            <a:fld id="{C011594F-599E-4C18-B383-E288473ACDC0}" type="datetimeFigureOut">
              <a:rPr lang="en-IE" smtClean="0"/>
              <a:t>21/01/2025</a:t>
            </a:fld>
            <a:endParaRPr lang="en-IE"/>
          </a:p>
        </p:txBody>
      </p:sp>
      <p:sp>
        <p:nvSpPr>
          <p:cNvPr id="6" name="Slide Number Placeholder 5">
            <a:extLst>
              <a:ext uri="{FF2B5EF4-FFF2-40B4-BE49-F238E27FC236}">
                <a16:creationId xmlns:a16="http://schemas.microsoft.com/office/drawing/2014/main" id="{F0897C29-63D8-3462-4C3A-724AC08CF0C3}"/>
              </a:ext>
            </a:extLst>
          </p:cNvPr>
          <p:cNvSpPr>
            <a:spLocks noGrp="1"/>
          </p:cNvSpPr>
          <p:nvPr>
            <p:ph type="sldNum" sz="quarter" idx="12"/>
          </p:nvPr>
        </p:nvSpPr>
        <p:spPr/>
        <p:txBody>
          <a:bodyPr/>
          <a:lstStyle/>
          <a:p>
            <a:fld id="{4E88BB13-D5A4-474B-BE0A-E538989FB095}" type="slidenum">
              <a:rPr lang="en-IE" smtClean="0"/>
              <a:t>13</a:t>
            </a:fld>
            <a:endParaRPr lang="en-IE"/>
          </a:p>
        </p:txBody>
      </p:sp>
      <p:pic>
        <p:nvPicPr>
          <p:cNvPr id="7" name="Graphic 1">
            <a:extLst>
              <a:ext uri="{FF2B5EF4-FFF2-40B4-BE49-F238E27FC236}">
                <a16:creationId xmlns:a16="http://schemas.microsoft.com/office/drawing/2014/main" id="{4E7A85E1-650C-8BAD-490E-9FEECBC76F3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401629">
            <a:off x="4851473" y="3654745"/>
            <a:ext cx="2520062" cy="613614"/>
          </a:xfrm>
          <a:prstGeom prst="rect">
            <a:avLst/>
          </a:prstGeom>
        </p:spPr>
      </p:pic>
    </p:spTree>
    <p:extLst>
      <p:ext uri="{BB962C8B-B14F-4D97-AF65-F5344CB8AC3E}">
        <p14:creationId xmlns:p14="http://schemas.microsoft.com/office/powerpoint/2010/main" val="3619376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2F59EC6-757C-A312-2902-1B4B8AEC7D50}"/>
              </a:ext>
            </a:extLst>
          </p:cNvPr>
          <p:cNvSpPr txBox="1"/>
          <p:nvPr/>
        </p:nvSpPr>
        <p:spPr>
          <a:xfrm>
            <a:off x="938212" y="2489971"/>
            <a:ext cx="10315575" cy="1244600"/>
          </a:xfrm>
          <a:prstGeom prst="rect">
            <a:avLst/>
          </a:prstGeom>
        </p:spPr>
        <p:txBody>
          <a:bodyPr vert="horz" lIns="91440" tIns="45720" rIns="91440" bIns="45720" rtlCol="0" anchor="ctr">
            <a:noAutofit/>
          </a:bodyPr>
          <a:lstStyle/>
          <a:p>
            <a:pPr>
              <a:lnSpc>
                <a:spcPct val="120000"/>
              </a:lnSpc>
              <a:spcBef>
                <a:spcPct val="0"/>
              </a:spcBef>
              <a:spcAft>
                <a:spcPts val="600"/>
              </a:spcAft>
            </a:pPr>
            <a:r>
              <a:rPr lang="en-US" sz="2200" b="1" dirty="0">
                <a:solidFill>
                  <a:srgbClr val="7ED1E2"/>
                </a:solidFill>
                <a:latin typeface="+mj-lt"/>
                <a:ea typeface="+mj-ea"/>
                <a:cs typeface="+mj-cs"/>
              </a:rPr>
              <a:t>MISE À JOUR</a:t>
            </a:r>
          </a:p>
          <a:p>
            <a:pPr>
              <a:lnSpc>
                <a:spcPct val="120000"/>
              </a:lnSpc>
              <a:spcBef>
                <a:spcPct val="0"/>
              </a:spcBef>
              <a:spcAft>
                <a:spcPts val="600"/>
              </a:spcAft>
            </a:pPr>
            <a:endParaRPr lang="en-US" sz="2200" b="1" dirty="0">
              <a:solidFill>
                <a:srgbClr val="7ED1E2"/>
              </a:solidFill>
              <a:latin typeface="+mj-lt"/>
              <a:ea typeface="+mj-ea"/>
              <a:cs typeface="+mj-cs"/>
            </a:endParaRPr>
          </a:p>
          <a:p>
            <a:pPr>
              <a:lnSpc>
                <a:spcPct val="120000"/>
              </a:lnSpc>
              <a:spcBef>
                <a:spcPct val="0"/>
              </a:spcBef>
              <a:spcAft>
                <a:spcPts val="600"/>
              </a:spcAft>
            </a:pPr>
            <a:endParaRPr lang="en-US" sz="2200" b="1" dirty="0">
              <a:solidFill>
                <a:srgbClr val="7ED1E2"/>
              </a:solidFill>
              <a:latin typeface="+mj-lt"/>
              <a:ea typeface="+mj-ea"/>
              <a:cs typeface="+mj-cs"/>
            </a:endParaRPr>
          </a:p>
          <a:p>
            <a:pPr marL="180975" indent="-180975">
              <a:lnSpc>
                <a:spcPct val="120000"/>
              </a:lnSpc>
              <a:spcBef>
                <a:spcPct val="0"/>
              </a:spcBef>
              <a:spcAft>
                <a:spcPts val="600"/>
              </a:spcAft>
              <a:buFont typeface="Arial" panose="020B0604020202020204" pitchFamily="34" charset="0"/>
              <a:buChar char="•"/>
            </a:pPr>
            <a:r>
              <a:rPr lang="nl-NL" sz="2000" dirty="0" err="1">
                <a:solidFill>
                  <a:schemeClr val="accent6">
                    <a:lumMod val="10000"/>
                  </a:schemeClr>
                </a:solidFill>
                <a:latin typeface="+mj-lt"/>
                <a:ea typeface="+mj-ea"/>
                <a:cs typeface="+mj-cs"/>
              </a:rPr>
              <a:t>Discutez</a:t>
            </a:r>
            <a:r>
              <a:rPr lang="nl-NL" sz="2000" dirty="0">
                <a:solidFill>
                  <a:schemeClr val="accent6">
                    <a:lumMod val="10000"/>
                  </a:schemeClr>
                </a:solidFill>
                <a:latin typeface="+mj-lt"/>
                <a:ea typeface="+mj-ea"/>
                <a:cs typeface="+mj-cs"/>
              </a:rPr>
              <a:t> </a:t>
            </a:r>
            <a:r>
              <a:rPr lang="nl-NL" sz="2000" dirty="0" err="1">
                <a:solidFill>
                  <a:schemeClr val="accent6">
                    <a:lumMod val="10000"/>
                  </a:schemeClr>
                </a:solidFill>
                <a:latin typeface="+mj-lt"/>
                <a:ea typeface="+mj-ea"/>
                <a:cs typeface="+mj-cs"/>
              </a:rPr>
              <a:t>avec</a:t>
            </a:r>
            <a:r>
              <a:rPr lang="nl-NL" sz="2000" dirty="0">
                <a:solidFill>
                  <a:schemeClr val="accent6">
                    <a:lumMod val="10000"/>
                  </a:schemeClr>
                </a:solidFill>
                <a:latin typeface="+mj-lt"/>
                <a:ea typeface="+mj-ea"/>
                <a:cs typeface="+mj-cs"/>
              </a:rPr>
              <a:t> </a:t>
            </a:r>
            <a:r>
              <a:rPr lang="nl-NL" sz="2000" dirty="0" err="1">
                <a:solidFill>
                  <a:schemeClr val="accent6">
                    <a:lumMod val="10000"/>
                  </a:schemeClr>
                </a:solidFill>
                <a:latin typeface="+mj-lt"/>
                <a:ea typeface="+mj-ea"/>
                <a:cs typeface="+mj-cs"/>
              </a:rPr>
              <a:t>le</a:t>
            </a:r>
            <a:r>
              <a:rPr lang="nl-NL" sz="2000" dirty="0">
                <a:solidFill>
                  <a:schemeClr val="accent6">
                    <a:lumMod val="10000"/>
                  </a:schemeClr>
                </a:solidFill>
                <a:latin typeface="+mj-lt"/>
                <a:ea typeface="+mj-ea"/>
                <a:cs typeface="+mj-cs"/>
              </a:rPr>
              <a:t> </a:t>
            </a:r>
            <a:r>
              <a:rPr lang="nl-NL" sz="2000" dirty="0" err="1">
                <a:solidFill>
                  <a:schemeClr val="accent6">
                    <a:lumMod val="10000"/>
                  </a:schemeClr>
                </a:solidFill>
                <a:latin typeface="+mj-lt"/>
                <a:ea typeface="+mj-ea"/>
                <a:cs typeface="+mj-cs"/>
              </a:rPr>
              <a:t>groupe</a:t>
            </a:r>
            <a:r>
              <a:rPr lang="nl-NL" sz="2000" dirty="0">
                <a:solidFill>
                  <a:schemeClr val="accent6">
                    <a:lumMod val="10000"/>
                  </a:schemeClr>
                </a:solidFill>
                <a:latin typeface="+mj-lt"/>
                <a:ea typeface="+mj-ea"/>
                <a:cs typeface="+mj-cs"/>
              </a:rPr>
              <a:t> pour </a:t>
            </a:r>
            <a:r>
              <a:rPr lang="nl-NL" sz="2000" dirty="0" err="1">
                <a:solidFill>
                  <a:schemeClr val="accent6">
                    <a:lumMod val="10000"/>
                  </a:schemeClr>
                </a:solidFill>
                <a:latin typeface="+mj-lt"/>
                <a:ea typeface="+mj-ea"/>
                <a:cs typeface="+mj-cs"/>
              </a:rPr>
              <a:t>savoir</a:t>
            </a:r>
            <a:r>
              <a:rPr lang="nl-NL" sz="2000" dirty="0">
                <a:solidFill>
                  <a:schemeClr val="accent6">
                    <a:lumMod val="10000"/>
                  </a:schemeClr>
                </a:solidFill>
                <a:latin typeface="+mj-lt"/>
                <a:ea typeface="+mj-ea"/>
                <a:cs typeface="+mj-cs"/>
              </a:rPr>
              <a:t> si </a:t>
            </a:r>
            <a:r>
              <a:rPr lang="nl-NL" sz="2000" dirty="0" err="1">
                <a:solidFill>
                  <a:schemeClr val="accent6">
                    <a:lumMod val="10000"/>
                  </a:schemeClr>
                </a:solidFill>
                <a:latin typeface="+mj-lt"/>
                <a:ea typeface="+mj-ea"/>
                <a:cs typeface="+mj-cs"/>
              </a:rPr>
              <a:t>le</a:t>
            </a:r>
            <a:r>
              <a:rPr lang="nl-NL" sz="2000" dirty="0">
                <a:solidFill>
                  <a:schemeClr val="accent6">
                    <a:lumMod val="10000"/>
                  </a:schemeClr>
                </a:solidFill>
                <a:latin typeface="+mj-lt"/>
                <a:ea typeface="+mj-ea"/>
                <a:cs typeface="+mj-cs"/>
              </a:rPr>
              <a:t> </a:t>
            </a:r>
            <a:r>
              <a:rPr lang="nl-NL" sz="2000" dirty="0" err="1">
                <a:solidFill>
                  <a:schemeClr val="accent6">
                    <a:lumMod val="10000"/>
                  </a:schemeClr>
                </a:solidFill>
                <a:latin typeface="+mj-lt"/>
                <a:ea typeface="+mj-ea"/>
                <a:cs typeface="+mj-cs"/>
              </a:rPr>
              <a:t>cas</a:t>
            </a:r>
            <a:r>
              <a:rPr lang="nl-NL" sz="2000" dirty="0">
                <a:solidFill>
                  <a:schemeClr val="accent6">
                    <a:lumMod val="10000"/>
                  </a:schemeClr>
                </a:solidFill>
                <a:latin typeface="+mj-lt"/>
                <a:ea typeface="+mj-ea"/>
                <a:cs typeface="+mj-cs"/>
              </a:rPr>
              <a:t> </a:t>
            </a:r>
            <a:r>
              <a:rPr lang="nl-NL" sz="2000" dirty="0" err="1">
                <a:solidFill>
                  <a:schemeClr val="accent6">
                    <a:lumMod val="10000"/>
                  </a:schemeClr>
                </a:solidFill>
                <a:latin typeface="+mj-lt"/>
                <a:ea typeface="+mj-ea"/>
                <a:cs typeface="+mj-cs"/>
              </a:rPr>
              <a:t>implique</a:t>
            </a:r>
            <a:r>
              <a:rPr lang="nl-NL" sz="2000" dirty="0">
                <a:solidFill>
                  <a:schemeClr val="accent6">
                    <a:lumMod val="10000"/>
                  </a:schemeClr>
                </a:solidFill>
                <a:latin typeface="+mj-lt"/>
                <a:ea typeface="+mj-ea"/>
                <a:cs typeface="+mj-cs"/>
              </a:rPr>
              <a:t> </a:t>
            </a:r>
            <a:r>
              <a:rPr lang="nl-NL" sz="2000" dirty="0" err="1">
                <a:solidFill>
                  <a:schemeClr val="accent6">
                    <a:lumMod val="10000"/>
                  </a:schemeClr>
                </a:solidFill>
                <a:latin typeface="+mj-lt"/>
                <a:ea typeface="+mj-ea"/>
                <a:cs typeface="+mj-cs"/>
              </a:rPr>
              <a:t>ou</a:t>
            </a:r>
            <a:r>
              <a:rPr lang="nl-NL" sz="2000">
                <a:solidFill>
                  <a:schemeClr val="accent6">
                    <a:lumMod val="10000"/>
                  </a:schemeClr>
                </a:solidFill>
                <a:latin typeface="+mj-lt"/>
                <a:ea typeface="+mj-ea"/>
                <a:cs typeface="+mj-cs"/>
              </a:rPr>
              <a:t> non </a:t>
            </a:r>
            <a:r>
              <a:rPr lang="nl-NL" sz="2000" dirty="0" err="1">
                <a:solidFill>
                  <a:schemeClr val="accent6">
                    <a:lumMod val="10000"/>
                  </a:schemeClr>
                </a:solidFill>
                <a:latin typeface="+mj-lt"/>
                <a:ea typeface="+mj-ea"/>
                <a:cs typeface="+mj-cs"/>
              </a:rPr>
              <a:t>une</a:t>
            </a:r>
            <a:r>
              <a:rPr lang="nl-NL" sz="2000" dirty="0">
                <a:solidFill>
                  <a:schemeClr val="accent6">
                    <a:lumMod val="10000"/>
                  </a:schemeClr>
                </a:solidFill>
                <a:latin typeface="+mj-lt"/>
                <a:ea typeface="+mj-ea"/>
                <a:cs typeface="+mj-cs"/>
              </a:rPr>
              <a:t> </a:t>
            </a:r>
            <a:r>
              <a:rPr lang="nl-NL" sz="2000" dirty="0" err="1">
                <a:solidFill>
                  <a:schemeClr val="accent6">
                    <a:lumMod val="10000"/>
                  </a:schemeClr>
                </a:solidFill>
                <a:latin typeface="+mj-lt"/>
                <a:ea typeface="+mj-ea"/>
                <a:cs typeface="+mj-cs"/>
              </a:rPr>
              <a:t>violence</a:t>
            </a:r>
            <a:r>
              <a:rPr lang="en-BE" sz="2000" dirty="0">
                <a:solidFill>
                  <a:schemeClr val="accent6">
                    <a:lumMod val="10000"/>
                  </a:schemeClr>
                </a:solidFill>
                <a:latin typeface="+mj-lt"/>
                <a:ea typeface="+mj-ea"/>
                <a:cs typeface="+mj-cs"/>
              </a:rPr>
              <a:t> </a:t>
            </a:r>
            <a:r>
              <a:rPr lang="en-BE" sz="2000" dirty="0" err="1">
                <a:solidFill>
                  <a:schemeClr val="accent6">
                    <a:lumMod val="10000"/>
                  </a:schemeClr>
                </a:solidFill>
                <a:latin typeface="+mj-lt"/>
                <a:ea typeface="+mj-ea"/>
                <a:cs typeface="+mj-cs"/>
              </a:rPr>
              <a:t>basée</a:t>
            </a:r>
            <a:r>
              <a:rPr lang="en-BE" sz="2000" dirty="0">
                <a:solidFill>
                  <a:schemeClr val="accent6">
                    <a:lumMod val="10000"/>
                  </a:schemeClr>
                </a:solidFill>
                <a:latin typeface="+mj-lt"/>
                <a:ea typeface="+mj-ea"/>
                <a:cs typeface="+mj-cs"/>
              </a:rPr>
              <a:t> sur le genre.</a:t>
            </a:r>
            <a:endParaRPr lang="en-BE" sz="2000" dirty="0">
              <a:solidFill>
                <a:schemeClr val="accent6">
                  <a:lumMod val="10000"/>
                </a:schemeClr>
              </a:solidFill>
              <a:latin typeface="+mj-lt"/>
              <a:ea typeface="+mj-ea"/>
              <a:cs typeface="Poppins"/>
            </a:endParaRPr>
          </a:p>
          <a:p>
            <a:pPr marL="180975" indent="-180975">
              <a:lnSpc>
                <a:spcPct val="120000"/>
              </a:lnSpc>
              <a:spcBef>
                <a:spcPct val="0"/>
              </a:spcBef>
              <a:spcAft>
                <a:spcPts val="600"/>
              </a:spcAft>
              <a:buFont typeface="Arial" panose="020B0604020202020204" pitchFamily="34" charset="0"/>
              <a:buChar char="•"/>
            </a:pPr>
            <a:r>
              <a:rPr lang="nl-NL" sz="2000" dirty="0">
                <a:solidFill>
                  <a:schemeClr val="accent6">
                    <a:lumMod val="10000"/>
                  </a:schemeClr>
                </a:solidFill>
                <a:latin typeface="+mj-lt"/>
                <a:ea typeface="+mj-ea"/>
                <a:cs typeface="+mj-cs"/>
              </a:rPr>
              <a:t>Appliquez ici les techniques de la communication non violente.</a:t>
            </a:r>
          </a:p>
          <a:p>
            <a:pPr marL="180975" indent="-180975">
              <a:lnSpc>
                <a:spcPct val="120000"/>
              </a:lnSpc>
              <a:spcBef>
                <a:spcPct val="0"/>
              </a:spcBef>
              <a:spcAft>
                <a:spcPts val="600"/>
              </a:spcAft>
              <a:buFont typeface="Arial" panose="020B0604020202020204" pitchFamily="34" charset="0"/>
              <a:buChar char="•"/>
            </a:pPr>
            <a:r>
              <a:rPr lang="nl-NL" sz="2000" dirty="0">
                <a:solidFill>
                  <a:schemeClr val="accent6">
                    <a:lumMod val="10000"/>
                  </a:schemeClr>
                </a:solidFill>
                <a:latin typeface="+mj-lt"/>
                <a:ea typeface="+mj-ea"/>
                <a:cs typeface="+mj-cs"/>
              </a:rPr>
              <a:t>Chaque membre du groupe prépare cette conversation individuellement en utilisant les sous-questions de la communication non violente : </a:t>
            </a:r>
          </a:p>
          <a:p>
            <a:pPr lvl="1">
              <a:lnSpc>
                <a:spcPct val="90000"/>
              </a:lnSpc>
              <a:spcBef>
                <a:spcPct val="0"/>
              </a:spcBef>
              <a:spcAft>
                <a:spcPts val="600"/>
              </a:spcAft>
            </a:pPr>
            <a:endParaRPr lang="nl-NL" sz="2000" dirty="0">
              <a:solidFill>
                <a:schemeClr val="accent6">
                  <a:lumMod val="10000"/>
                </a:schemeClr>
              </a:solidFill>
              <a:latin typeface="+mj-lt"/>
              <a:ea typeface="+mj-ea"/>
              <a:cs typeface="+mj-cs"/>
            </a:endParaRPr>
          </a:p>
          <a:p>
            <a:pPr lvl="1">
              <a:lnSpc>
                <a:spcPct val="90000"/>
              </a:lnSpc>
              <a:spcBef>
                <a:spcPct val="0"/>
              </a:spcBef>
              <a:spcAft>
                <a:spcPts val="600"/>
              </a:spcAft>
            </a:pPr>
            <a:r>
              <a:rPr lang="nl-NL" sz="2000" dirty="0">
                <a:solidFill>
                  <a:schemeClr val="accent6">
                    <a:lumMod val="10000"/>
                  </a:schemeClr>
                </a:solidFill>
                <a:latin typeface="+mj-lt"/>
                <a:ea typeface="+mj-ea"/>
                <a:cs typeface="+mj-cs"/>
              </a:rPr>
              <a:t>- Qu'</a:t>
            </a:r>
            <a:r>
              <a:rPr lang="en-BE" sz="2000" dirty="0">
                <a:solidFill>
                  <a:schemeClr val="accent6">
                    <a:lumMod val="10000"/>
                  </a:schemeClr>
                </a:solidFill>
                <a:latin typeface="+mj-lt"/>
                <a:ea typeface="+mj-ea"/>
                <a:cs typeface="+mj-cs"/>
              </a:rPr>
              <a:t>ai-je </a:t>
            </a:r>
            <a:r>
              <a:rPr lang="nl-NL" sz="2000" dirty="0">
                <a:solidFill>
                  <a:schemeClr val="accent6">
                    <a:lumMod val="10000"/>
                  </a:schemeClr>
                </a:solidFill>
                <a:latin typeface="+mj-lt"/>
                <a:ea typeface="+mj-ea"/>
                <a:cs typeface="+mj-cs"/>
              </a:rPr>
              <a:t>observé ? </a:t>
            </a:r>
          </a:p>
          <a:p>
            <a:pPr lvl="1">
              <a:lnSpc>
                <a:spcPct val="90000"/>
              </a:lnSpc>
              <a:spcBef>
                <a:spcPct val="0"/>
              </a:spcBef>
              <a:spcAft>
                <a:spcPts val="600"/>
              </a:spcAft>
            </a:pPr>
            <a:r>
              <a:rPr lang="nl-NL" sz="2000" dirty="0">
                <a:solidFill>
                  <a:schemeClr val="accent6">
                    <a:lumMod val="10000"/>
                  </a:schemeClr>
                </a:solidFill>
                <a:latin typeface="+mj-lt"/>
                <a:ea typeface="+mj-ea"/>
                <a:cs typeface="+mj-cs"/>
              </a:rPr>
              <a:t>- Quel est mon sentiment par rapport à ce que </a:t>
            </a:r>
            <a:r>
              <a:rPr lang="en-BE" sz="2000" dirty="0">
                <a:solidFill>
                  <a:schemeClr val="accent6">
                    <a:lumMod val="10000"/>
                  </a:schemeClr>
                </a:solidFill>
                <a:latin typeface="+mj-lt"/>
                <a:ea typeface="+mj-ea"/>
                <a:cs typeface="+mj-cs"/>
              </a:rPr>
              <a:t>j'ai </a:t>
            </a:r>
            <a:r>
              <a:rPr lang="nl-NL" sz="2000" dirty="0">
                <a:solidFill>
                  <a:schemeClr val="accent6">
                    <a:lumMod val="10000"/>
                  </a:schemeClr>
                </a:solidFill>
                <a:latin typeface="+mj-lt"/>
                <a:ea typeface="+mj-ea"/>
                <a:cs typeface="+mj-cs"/>
              </a:rPr>
              <a:t>observé ? </a:t>
            </a:r>
          </a:p>
          <a:p>
            <a:pPr lvl="1">
              <a:lnSpc>
                <a:spcPct val="90000"/>
              </a:lnSpc>
              <a:spcBef>
                <a:spcPct val="0"/>
              </a:spcBef>
              <a:spcAft>
                <a:spcPts val="600"/>
              </a:spcAft>
            </a:pPr>
            <a:r>
              <a:rPr lang="nl-NL" sz="2000" dirty="0">
                <a:solidFill>
                  <a:schemeClr val="accent6">
                    <a:lumMod val="10000"/>
                  </a:schemeClr>
                </a:solidFill>
                <a:latin typeface="+mj-lt"/>
                <a:ea typeface="+mj-ea"/>
                <a:cs typeface="+mj-cs"/>
              </a:rPr>
              <a:t>- Quel est le </a:t>
            </a:r>
            <a:r>
              <a:rPr lang="en-BE" sz="2000" dirty="0">
                <a:solidFill>
                  <a:schemeClr val="accent6">
                    <a:lumMod val="10000"/>
                  </a:schemeClr>
                </a:solidFill>
                <a:latin typeface="+mj-lt"/>
                <a:ea typeface="+mj-ea"/>
                <a:cs typeface="+mj-cs"/>
              </a:rPr>
              <a:t>besoin </a:t>
            </a:r>
            <a:r>
              <a:rPr lang="fr-BE" sz="2000" dirty="0">
                <a:solidFill>
                  <a:schemeClr val="accent6">
                    <a:lumMod val="10000"/>
                  </a:schemeClr>
                </a:solidFill>
                <a:latin typeface="+mj-lt"/>
                <a:ea typeface="+mj-ea"/>
                <a:cs typeface="+mj-cs"/>
              </a:rPr>
              <a:t>que j'</a:t>
            </a:r>
            <a:r>
              <a:rPr lang="nl-NL" sz="2000" dirty="0">
                <a:solidFill>
                  <a:schemeClr val="accent6">
                    <a:lumMod val="10000"/>
                  </a:schemeClr>
                </a:solidFill>
                <a:latin typeface="+mj-lt"/>
                <a:ea typeface="+mj-ea"/>
                <a:cs typeface="+mj-cs"/>
              </a:rPr>
              <a:t>éprouve ? </a:t>
            </a:r>
          </a:p>
          <a:p>
            <a:pPr lvl="1">
              <a:lnSpc>
                <a:spcPct val="90000"/>
              </a:lnSpc>
              <a:spcBef>
                <a:spcPct val="0"/>
              </a:spcBef>
              <a:spcAft>
                <a:spcPts val="600"/>
              </a:spcAft>
            </a:pPr>
            <a:r>
              <a:rPr lang="nl-NL" sz="2000" dirty="0">
                <a:solidFill>
                  <a:schemeClr val="accent6">
                    <a:lumMod val="10000"/>
                  </a:schemeClr>
                </a:solidFill>
                <a:latin typeface="+mj-lt"/>
                <a:ea typeface="+mj-ea"/>
                <a:cs typeface="+mj-cs"/>
              </a:rPr>
              <a:t>- Comment </a:t>
            </a:r>
            <a:r>
              <a:rPr lang="en-BE" sz="2000" dirty="0">
                <a:solidFill>
                  <a:schemeClr val="accent6">
                    <a:lumMod val="10000"/>
                  </a:schemeClr>
                </a:solidFill>
                <a:latin typeface="+mj-lt"/>
                <a:ea typeface="+mj-ea"/>
                <a:cs typeface="+mj-cs"/>
              </a:rPr>
              <a:t>puis-je </a:t>
            </a:r>
            <a:r>
              <a:rPr lang="nl-NL" sz="2000" dirty="0">
                <a:solidFill>
                  <a:schemeClr val="accent6">
                    <a:lumMod val="10000"/>
                  </a:schemeClr>
                </a:solidFill>
                <a:latin typeface="+mj-lt"/>
                <a:ea typeface="+mj-ea"/>
                <a:cs typeface="+mj-cs"/>
              </a:rPr>
              <a:t>traduire ce besoin en une action réalisable ?</a:t>
            </a:r>
            <a:endParaRPr lang="en-US" sz="2000" dirty="0">
              <a:solidFill>
                <a:schemeClr val="accent6">
                  <a:lumMod val="10000"/>
                </a:schemeClr>
              </a:solidFill>
              <a:latin typeface="+mj-lt"/>
              <a:ea typeface="+mj-ea"/>
              <a:cs typeface="+mj-cs"/>
            </a:endParaRPr>
          </a:p>
        </p:txBody>
      </p:sp>
      <p:pic>
        <p:nvPicPr>
          <p:cNvPr id="11" name="Picture 10" descr="A purple curved line on a black background&#10;&#10;Description automatically generated">
            <a:extLst>
              <a:ext uri="{FF2B5EF4-FFF2-40B4-BE49-F238E27FC236}">
                <a16:creationId xmlns:a16="http://schemas.microsoft.com/office/drawing/2014/main" id="{F29A016A-4986-5D56-8209-956FBB447E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1614" y="915109"/>
            <a:ext cx="2824611" cy="1065572"/>
          </a:xfrm>
          <a:prstGeom prst="rect">
            <a:avLst/>
          </a:prstGeom>
        </p:spPr>
      </p:pic>
    </p:spTree>
    <p:extLst>
      <p:ext uri="{BB962C8B-B14F-4D97-AF65-F5344CB8AC3E}">
        <p14:creationId xmlns:p14="http://schemas.microsoft.com/office/powerpoint/2010/main" val="2944857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107B89-34CA-4B83-1AAC-0A0D73ACC480}"/>
              </a:ext>
            </a:extLst>
          </p:cNvPr>
          <p:cNvSpPr>
            <a:spLocks noGrp="1"/>
          </p:cNvSpPr>
          <p:nvPr>
            <p:ph type="title"/>
          </p:nvPr>
        </p:nvSpPr>
        <p:spPr>
          <a:xfrm>
            <a:off x="838200" y="365125"/>
            <a:ext cx="10515600" cy="1325563"/>
          </a:xfrm>
        </p:spPr>
        <p:txBody>
          <a:bodyPr anchor="ctr">
            <a:normAutofit/>
          </a:bodyPr>
          <a:lstStyle/>
          <a:p>
            <a:r>
              <a:rPr lang="en-GB" dirty="0" err="1"/>
              <a:t>L'évaluation</a:t>
            </a:r>
            <a:endParaRPr lang="en-GB" dirty="0"/>
          </a:p>
        </p:txBody>
      </p:sp>
      <p:pic>
        <p:nvPicPr>
          <p:cNvPr id="11" name="Graphic 10" descr="Raised hand outline">
            <a:extLst>
              <a:ext uri="{FF2B5EF4-FFF2-40B4-BE49-F238E27FC236}">
                <a16:creationId xmlns:a16="http://schemas.microsoft.com/office/drawing/2014/main" id="{B1F0FF50-4562-D64F-1C49-29552BE5854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38400" y="1905794"/>
            <a:ext cx="5014516" cy="5014516"/>
          </a:xfrm>
          <a:prstGeom prst="rect">
            <a:avLst/>
          </a:prstGeom>
        </p:spPr>
      </p:pic>
      <p:sp>
        <p:nvSpPr>
          <p:cNvPr id="18" name="TextBox 17">
            <a:extLst>
              <a:ext uri="{FF2B5EF4-FFF2-40B4-BE49-F238E27FC236}">
                <a16:creationId xmlns:a16="http://schemas.microsoft.com/office/drawing/2014/main" id="{90F90771-D556-E0CD-A571-B23A0E1599B6}"/>
              </a:ext>
            </a:extLst>
          </p:cNvPr>
          <p:cNvSpPr txBox="1"/>
          <p:nvPr/>
        </p:nvSpPr>
        <p:spPr>
          <a:xfrm>
            <a:off x="8419401" y="3997554"/>
            <a:ext cx="1668464" cy="646331"/>
          </a:xfrm>
          <a:prstGeom prst="rect">
            <a:avLst/>
          </a:prstGeom>
          <a:noFill/>
        </p:spPr>
        <p:txBody>
          <a:bodyPr wrap="square">
            <a:spAutoFit/>
          </a:bodyPr>
          <a:lstStyle/>
          <a:p>
            <a:r>
              <a:rPr lang="nl-NL" dirty="0">
                <a:solidFill>
                  <a:schemeClr val="bg1"/>
                </a:solidFill>
              </a:rPr>
              <a:t>J’ai trouvé cela super</a:t>
            </a:r>
            <a:endParaRPr lang="en-GB" dirty="0">
              <a:solidFill>
                <a:schemeClr val="bg1"/>
              </a:solidFill>
            </a:endParaRPr>
          </a:p>
        </p:txBody>
      </p:sp>
      <p:sp>
        <p:nvSpPr>
          <p:cNvPr id="23" name="TextBox 22">
            <a:extLst>
              <a:ext uri="{FF2B5EF4-FFF2-40B4-BE49-F238E27FC236}">
                <a16:creationId xmlns:a16="http://schemas.microsoft.com/office/drawing/2014/main" id="{2244D8C7-EA68-D9A3-F612-C418B786EE30}"/>
              </a:ext>
            </a:extLst>
          </p:cNvPr>
          <p:cNvSpPr txBox="1"/>
          <p:nvPr/>
        </p:nvSpPr>
        <p:spPr>
          <a:xfrm>
            <a:off x="7984497" y="1963792"/>
            <a:ext cx="2267445" cy="646331"/>
          </a:xfrm>
          <a:prstGeom prst="rect">
            <a:avLst/>
          </a:prstGeom>
          <a:noFill/>
        </p:spPr>
        <p:txBody>
          <a:bodyPr wrap="square">
            <a:spAutoFit/>
          </a:bodyPr>
          <a:lstStyle/>
          <a:p>
            <a:r>
              <a:rPr lang="fr-FR" dirty="0">
                <a:solidFill>
                  <a:schemeClr val="bg1"/>
                </a:solidFill>
              </a:rPr>
              <a:t>Il faut qu’on fasse attention à cela</a:t>
            </a:r>
            <a:endParaRPr lang="en-GB" dirty="0">
              <a:solidFill>
                <a:schemeClr val="bg1"/>
              </a:solidFill>
            </a:endParaRPr>
          </a:p>
        </p:txBody>
      </p:sp>
      <p:sp>
        <p:nvSpPr>
          <p:cNvPr id="25" name="TextBox 24">
            <a:extLst>
              <a:ext uri="{FF2B5EF4-FFF2-40B4-BE49-F238E27FC236}">
                <a16:creationId xmlns:a16="http://schemas.microsoft.com/office/drawing/2014/main" id="{8D6246CF-A2F2-BE99-3961-26D368F3121A}"/>
              </a:ext>
            </a:extLst>
          </p:cNvPr>
          <p:cNvSpPr txBox="1"/>
          <p:nvPr/>
        </p:nvSpPr>
        <p:spPr>
          <a:xfrm>
            <a:off x="4462519" y="862549"/>
            <a:ext cx="2267445" cy="369332"/>
          </a:xfrm>
          <a:prstGeom prst="rect">
            <a:avLst/>
          </a:prstGeom>
          <a:noFill/>
        </p:spPr>
        <p:txBody>
          <a:bodyPr wrap="square">
            <a:spAutoFit/>
          </a:bodyPr>
          <a:lstStyle/>
          <a:p>
            <a:r>
              <a:rPr lang="nl-NL" dirty="0">
                <a:solidFill>
                  <a:schemeClr val="bg1"/>
                </a:solidFill>
              </a:rPr>
              <a:t>Je n'</a:t>
            </a:r>
            <a:r>
              <a:rPr lang="en-BE" dirty="0">
                <a:solidFill>
                  <a:schemeClr val="bg1"/>
                </a:solidFill>
              </a:rPr>
              <a:t>ai </a:t>
            </a:r>
            <a:r>
              <a:rPr lang="fr-BE" dirty="0">
                <a:solidFill>
                  <a:schemeClr val="bg1"/>
                </a:solidFill>
              </a:rPr>
              <a:t>pas </a:t>
            </a:r>
            <a:r>
              <a:rPr lang="nl-NL" dirty="0">
                <a:solidFill>
                  <a:schemeClr val="bg1"/>
                </a:solidFill>
              </a:rPr>
              <a:t>aimé cela </a:t>
            </a:r>
            <a:endParaRPr lang="en-GB" dirty="0">
              <a:solidFill>
                <a:schemeClr val="bg1"/>
              </a:solidFill>
            </a:endParaRPr>
          </a:p>
        </p:txBody>
      </p:sp>
      <p:sp>
        <p:nvSpPr>
          <p:cNvPr id="29" name="TextBox 28">
            <a:extLst>
              <a:ext uri="{FF2B5EF4-FFF2-40B4-BE49-F238E27FC236}">
                <a16:creationId xmlns:a16="http://schemas.microsoft.com/office/drawing/2014/main" id="{869F1AF9-8F41-55B8-61EC-35A1A148BBE4}"/>
              </a:ext>
            </a:extLst>
          </p:cNvPr>
          <p:cNvSpPr txBox="1"/>
          <p:nvPr/>
        </p:nvSpPr>
        <p:spPr>
          <a:xfrm>
            <a:off x="441470" y="3351223"/>
            <a:ext cx="2722023" cy="646331"/>
          </a:xfrm>
          <a:prstGeom prst="rect">
            <a:avLst/>
          </a:prstGeom>
          <a:noFill/>
        </p:spPr>
        <p:txBody>
          <a:bodyPr wrap="square">
            <a:spAutoFit/>
          </a:bodyPr>
          <a:lstStyle/>
          <a:p>
            <a:r>
              <a:rPr lang="fr-FR" dirty="0">
                <a:solidFill>
                  <a:schemeClr val="bg1"/>
                </a:solidFill>
              </a:rPr>
              <a:t>Il aurait fallu accorder plus d’attention à cela</a:t>
            </a:r>
            <a:endParaRPr lang="en-GB" dirty="0">
              <a:solidFill>
                <a:schemeClr val="bg1"/>
              </a:solidFill>
            </a:endParaRPr>
          </a:p>
        </p:txBody>
      </p:sp>
      <p:sp>
        <p:nvSpPr>
          <p:cNvPr id="33" name="TextBox 32">
            <a:extLst>
              <a:ext uri="{FF2B5EF4-FFF2-40B4-BE49-F238E27FC236}">
                <a16:creationId xmlns:a16="http://schemas.microsoft.com/office/drawing/2014/main" id="{C0DC1B75-814A-8739-956D-FBF4A3FA4A61}"/>
              </a:ext>
            </a:extLst>
          </p:cNvPr>
          <p:cNvSpPr txBox="1"/>
          <p:nvPr/>
        </p:nvSpPr>
        <p:spPr>
          <a:xfrm>
            <a:off x="665990" y="1823719"/>
            <a:ext cx="2840829" cy="646331"/>
          </a:xfrm>
          <a:prstGeom prst="rect">
            <a:avLst/>
          </a:prstGeom>
          <a:noFill/>
        </p:spPr>
        <p:txBody>
          <a:bodyPr wrap="square">
            <a:spAutoFit/>
          </a:bodyPr>
          <a:lstStyle/>
          <a:p>
            <a:r>
              <a:rPr lang="fr-FR" dirty="0">
                <a:solidFill>
                  <a:schemeClr val="bg1"/>
                </a:solidFill>
              </a:rPr>
              <a:t>Cela, il faut absolument le garder</a:t>
            </a:r>
            <a:endParaRPr lang="en-GB" dirty="0">
              <a:solidFill>
                <a:schemeClr val="bg1"/>
              </a:solidFill>
            </a:endParaRPr>
          </a:p>
        </p:txBody>
      </p:sp>
      <p:cxnSp>
        <p:nvCxnSpPr>
          <p:cNvPr id="41" name="Straight Connector 40">
            <a:extLst>
              <a:ext uri="{FF2B5EF4-FFF2-40B4-BE49-F238E27FC236}">
                <a16:creationId xmlns:a16="http://schemas.microsoft.com/office/drawing/2014/main" id="{4182074A-4CE7-AB02-BA85-83D8C6B690CA}"/>
              </a:ext>
            </a:extLst>
          </p:cNvPr>
          <p:cNvCxnSpPr>
            <a:cxnSpLocks/>
          </p:cNvCxnSpPr>
          <p:nvPr/>
        </p:nvCxnSpPr>
        <p:spPr>
          <a:xfrm>
            <a:off x="3207988" y="2416807"/>
            <a:ext cx="1506887" cy="3190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3060D71-AF88-5158-128C-0C160C1387D2}"/>
              </a:ext>
            </a:extLst>
          </p:cNvPr>
          <p:cNvCxnSpPr>
            <a:cxnSpLocks/>
          </p:cNvCxnSpPr>
          <p:nvPr/>
        </p:nvCxnSpPr>
        <p:spPr>
          <a:xfrm>
            <a:off x="3088587" y="3767235"/>
            <a:ext cx="1130988" cy="6754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DC3C10A-E81B-EE68-CB0B-DA3CF81112FF}"/>
              </a:ext>
            </a:extLst>
          </p:cNvPr>
          <p:cNvCxnSpPr>
            <a:cxnSpLocks/>
          </p:cNvCxnSpPr>
          <p:nvPr/>
        </p:nvCxnSpPr>
        <p:spPr>
          <a:xfrm flipV="1">
            <a:off x="6427439" y="2378605"/>
            <a:ext cx="1528856" cy="30449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67EDECC2-7AD9-5A23-FC11-208FAE8BCDC4}"/>
              </a:ext>
            </a:extLst>
          </p:cNvPr>
          <p:cNvCxnSpPr>
            <a:cxnSpLocks/>
            <a:endCxn id="18" idx="1"/>
          </p:cNvCxnSpPr>
          <p:nvPr/>
        </p:nvCxnSpPr>
        <p:spPr>
          <a:xfrm>
            <a:off x="7213837" y="4069470"/>
            <a:ext cx="1205564" cy="25125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F036051-C668-9D0C-AD26-C42ADD0414EF}"/>
              </a:ext>
            </a:extLst>
          </p:cNvPr>
          <p:cNvCxnSpPr>
            <a:cxnSpLocks/>
          </p:cNvCxnSpPr>
          <p:nvPr/>
        </p:nvCxnSpPr>
        <p:spPr>
          <a:xfrm>
            <a:off x="5596242" y="1332608"/>
            <a:ext cx="0" cy="768639"/>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4066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B8F29-390A-0A25-3538-F22EE0C4E64D}"/>
              </a:ext>
            </a:extLst>
          </p:cNvPr>
          <p:cNvSpPr>
            <a:spLocks noGrp="1"/>
          </p:cNvSpPr>
          <p:nvPr>
            <p:ph type="title"/>
          </p:nvPr>
        </p:nvSpPr>
        <p:spPr/>
        <p:txBody>
          <a:bodyPr/>
          <a:lstStyle/>
          <a:p>
            <a:r>
              <a:rPr lang="en-IE" dirty="0"/>
              <a:t>Merci de votre attention.</a:t>
            </a:r>
          </a:p>
        </p:txBody>
      </p:sp>
      <p:pic>
        <p:nvPicPr>
          <p:cNvPr id="3" name="Graphic 1796029151">
            <a:extLst>
              <a:ext uri="{FF2B5EF4-FFF2-40B4-BE49-F238E27FC236}">
                <a16:creationId xmlns:a16="http://schemas.microsoft.com/office/drawing/2014/main" id="{BF1ABB23-81C0-5B87-FFD2-90F3DF18E07C}"/>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1267677">
            <a:off x="3579462" y="3894549"/>
            <a:ext cx="4634401" cy="1110573"/>
          </a:xfrm>
          <a:prstGeom prst="rect">
            <a:avLst/>
          </a:prstGeom>
        </p:spPr>
      </p:pic>
      <p:pic>
        <p:nvPicPr>
          <p:cNvPr id="4" name="Graphic 1796029151">
            <a:extLst>
              <a:ext uri="{FF2B5EF4-FFF2-40B4-BE49-F238E27FC236}">
                <a16:creationId xmlns:a16="http://schemas.microsoft.com/office/drawing/2014/main" id="{68A20B82-67A7-D877-6F1B-E802ED85754A}"/>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rot="10800000">
            <a:off x="3990109" y="3969324"/>
            <a:ext cx="4509654" cy="1143291"/>
          </a:xfrm>
          <a:prstGeom prst="rect">
            <a:avLst/>
          </a:prstGeom>
        </p:spPr>
      </p:pic>
    </p:spTree>
    <p:extLst>
      <p:ext uri="{BB962C8B-B14F-4D97-AF65-F5344CB8AC3E}">
        <p14:creationId xmlns:p14="http://schemas.microsoft.com/office/powerpoint/2010/main" val="3808938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13EAD794-6B54-601A-29B8-671B45E2C0E4}"/>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24036" r="24036"/>
          <a:stretch/>
        </p:blipFill>
        <p:spPr>
          <a:xfrm>
            <a:off x="0" y="0"/>
            <a:ext cx="5920745" cy="6858000"/>
          </a:xfrm>
          <a:prstGeom prst="rect">
            <a:avLst/>
          </a:prstGeom>
        </p:spPr>
      </p:pic>
      <p:sp>
        <p:nvSpPr>
          <p:cNvPr id="2" name="Title 1">
            <a:extLst>
              <a:ext uri="{FF2B5EF4-FFF2-40B4-BE49-F238E27FC236}">
                <a16:creationId xmlns:a16="http://schemas.microsoft.com/office/drawing/2014/main" id="{0504AD2F-7AF9-1812-2F79-A82789554C54}"/>
              </a:ext>
            </a:extLst>
          </p:cNvPr>
          <p:cNvSpPr>
            <a:spLocks noGrp="1"/>
          </p:cNvSpPr>
          <p:nvPr>
            <p:ph type="title"/>
          </p:nvPr>
        </p:nvSpPr>
        <p:spPr>
          <a:xfrm>
            <a:off x="6558953" y="597535"/>
            <a:ext cx="3932237" cy="1085850"/>
          </a:xfrm>
        </p:spPr>
        <p:txBody>
          <a:bodyPr/>
          <a:lstStyle/>
          <a:p>
            <a:r>
              <a:rPr lang="en-IE" dirty="0" err="1"/>
              <a:t>Vue d'ensemble</a:t>
            </a:r>
            <a:endParaRPr lang="en-IE" dirty="0"/>
          </a:p>
        </p:txBody>
      </p:sp>
      <p:sp>
        <p:nvSpPr>
          <p:cNvPr id="4" name="Text Placeholder 3">
            <a:extLst>
              <a:ext uri="{FF2B5EF4-FFF2-40B4-BE49-F238E27FC236}">
                <a16:creationId xmlns:a16="http://schemas.microsoft.com/office/drawing/2014/main" id="{34BDDC1A-64BC-1907-2425-5974B4ABAEFE}"/>
              </a:ext>
            </a:extLst>
          </p:cNvPr>
          <p:cNvSpPr>
            <a:spLocks noGrp="1"/>
          </p:cNvSpPr>
          <p:nvPr>
            <p:ph type="body" sz="half" idx="2"/>
          </p:nvPr>
        </p:nvSpPr>
        <p:spPr>
          <a:xfrm>
            <a:off x="6558953" y="1785759"/>
            <a:ext cx="5166322" cy="2919953"/>
          </a:xfrm>
        </p:spPr>
        <p:txBody>
          <a:bodyPr/>
          <a:lstStyle/>
          <a:p>
            <a:pPr marL="0" indent="0">
              <a:lnSpc>
                <a:spcPct val="100000"/>
              </a:lnSpc>
              <a:spcBef>
                <a:spcPts val="0"/>
              </a:spcBef>
              <a:buNone/>
            </a:pPr>
            <a:r>
              <a:rPr lang="en-GB" sz="2400" dirty="0"/>
              <a:t>Leçon 1 : S</a:t>
            </a:r>
            <a:r>
              <a:rPr lang="en-BE" sz="2400" dirty="0"/>
              <a:t>é</a:t>
            </a:r>
            <a:r>
              <a:rPr lang="fr-BE" sz="2400" dirty="0"/>
              <a:t>a</a:t>
            </a:r>
            <a:r>
              <a:rPr lang="en-BE" sz="2400" dirty="0"/>
              <a:t>n</a:t>
            </a:r>
            <a:r>
              <a:rPr lang="fr-BE" sz="2400" dirty="0"/>
              <a:t>c</a:t>
            </a:r>
            <a:r>
              <a:rPr lang="en-BE" sz="2400" dirty="0"/>
              <a:t>e</a:t>
            </a:r>
            <a:r>
              <a:rPr lang="en-GB" sz="2400" dirty="0"/>
              <a:t> </a:t>
            </a:r>
            <a:r>
              <a:rPr lang="en-GB" sz="2400" dirty="0" err="1"/>
              <a:t>d'orientation</a:t>
            </a:r>
            <a:r>
              <a:rPr lang="en-GB" sz="2400" dirty="0"/>
              <a:t> </a:t>
            </a:r>
          </a:p>
          <a:p>
            <a:pPr marL="0" indent="0">
              <a:lnSpc>
                <a:spcPct val="100000"/>
              </a:lnSpc>
              <a:spcBef>
                <a:spcPts val="0"/>
              </a:spcBef>
              <a:buNone/>
            </a:pPr>
            <a:r>
              <a:rPr lang="en-GB" sz="2400" dirty="0"/>
              <a:t>Leçon 2 : </a:t>
            </a:r>
            <a:r>
              <a:rPr lang="en-BE" sz="2400" dirty="0"/>
              <a:t>Mentalisation</a:t>
            </a:r>
            <a:endParaRPr lang="en-GB" sz="2400" dirty="0"/>
          </a:p>
          <a:p>
            <a:pPr marL="0" indent="0">
              <a:lnSpc>
                <a:spcPct val="100000"/>
              </a:lnSpc>
              <a:spcBef>
                <a:spcPts val="0"/>
              </a:spcBef>
              <a:buNone/>
            </a:pPr>
            <a:r>
              <a:rPr lang="en-GB" sz="2400" dirty="0"/>
              <a:t>Leçon 3 : </a:t>
            </a:r>
            <a:r>
              <a:rPr lang="en-GB" sz="2400" dirty="0" err="1"/>
              <a:t>La communication non violente</a:t>
            </a:r>
            <a:endParaRPr lang="en-GB" sz="2400" dirty="0"/>
          </a:p>
          <a:p>
            <a:pPr marL="0" indent="0">
              <a:lnSpc>
                <a:spcPct val="100000"/>
              </a:lnSpc>
              <a:spcBef>
                <a:spcPts val="0"/>
              </a:spcBef>
              <a:buNone/>
            </a:pPr>
            <a:r>
              <a:rPr lang="en-GB" sz="2400" dirty="0"/>
              <a:t>Leçon 4 : </a:t>
            </a:r>
            <a:r>
              <a:rPr lang="en-GB" sz="2400" dirty="0" err="1"/>
              <a:t>La régulation des </a:t>
            </a:r>
            <a:r>
              <a:rPr lang="en-GB" sz="2400" dirty="0"/>
              <a:t>émotions </a:t>
            </a:r>
          </a:p>
          <a:p>
            <a:pPr marL="0" indent="0">
              <a:lnSpc>
                <a:spcPct val="100000"/>
              </a:lnSpc>
              <a:spcBef>
                <a:spcPts val="0"/>
              </a:spcBef>
              <a:buNone/>
            </a:pPr>
            <a:r>
              <a:rPr lang="en-GB" sz="2400" dirty="0"/>
              <a:t>Leçon 5 : Stratégies de </a:t>
            </a:r>
            <a:r>
              <a:rPr lang="fr-BE" sz="2400" dirty="0"/>
              <a:t>réaction</a:t>
            </a:r>
          </a:p>
          <a:p>
            <a:pPr marL="0" indent="0">
              <a:lnSpc>
                <a:spcPct val="100000"/>
              </a:lnSpc>
              <a:spcBef>
                <a:spcPts val="0"/>
              </a:spcBef>
              <a:buNone/>
            </a:pPr>
            <a:endParaRPr lang="nl-BE" sz="1600" dirty="0">
              <a:cs typeface="Arial" panose="020B0604020202020204"/>
            </a:endParaRPr>
          </a:p>
        </p:txBody>
      </p:sp>
      <p:pic>
        <p:nvPicPr>
          <p:cNvPr id="9" name="Graphic 8">
            <a:extLst>
              <a:ext uri="{FF2B5EF4-FFF2-40B4-BE49-F238E27FC236}">
                <a16:creationId xmlns:a16="http://schemas.microsoft.com/office/drawing/2014/main" id="{3D1FA614-6774-741C-A165-FAF8328B1B39}"/>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06068" y="2869645"/>
            <a:ext cx="3167225" cy="78387"/>
          </a:xfrm>
          <a:prstGeom prst="rect">
            <a:avLst/>
          </a:prstGeom>
        </p:spPr>
      </p:pic>
      <p:pic>
        <p:nvPicPr>
          <p:cNvPr id="11" name="Graphic 10">
            <a:extLst>
              <a:ext uri="{FF2B5EF4-FFF2-40B4-BE49-F238E27FC236}">
                <a16:creationId xmlns:a16="http://schemas.microsoft.com/office/drawing/2014/main" id="{534A4DCF-2A77-4385-DC69-7B64D6C9A2E2}"/>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9365" y="3231094"/>
            <a:ext cx="2435705" cy="7267"/>
          </a:xfrm>
          <a:prstGeom prst="rect">
            <a:avLst/>
          </a:prstGeom>
        </p:spPr>
      </p:pic>
      <p:sp>
        <p:nvSpPr>
          <p:cNvPr id="22" name="Text Placeholder 2">
            <a:extLst>
              <a:ext uri="{FF2B5EF4-FFF2-40B4-BE49-F238E27FC236}">
                <a16:creationId xmlns:a16="http://schemas.microsoft.com/office/drawing/2014/main" id="{D2BA602E-83F7-5552-49DA-2FF19365726A}"/>
              </a:ext>
            </a:extLst>
          </p:cNvPr>
          <p:cNvSpPr txBox="1">
            <a:spLocks/>
          </p:cNvSpPr>
          <p:nvPr/>
        </p:nvSpPr>
        <p:spPr>
          <a:xfrm>
            <a:off x="6851205" y="6447447"/>
            <a:ext cx="2102295" cy="203763"/>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lang="en-US" sz="2000" kern="1200" smtClean="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IE" sz="1000">
                <a:latin typeface="Georgia" panose="02040502050405020303" pitchFamily="18" charset="0"/>
              </a:rPr>
              <a:t>Image @ Plan International Belgium </a:t>
            </a:r>
          </a:p>
        </p:txBody>
      </p:sp>
    </p:spTree>
    <p:extLst>
      <p:ext uri="{BB962C8B-B14F-4D97-AF65-F5344CB8AC3E}">
        <p14:creationId xmlns:p14="http://schemas.microsoft.com/office/powerpoint/2010/main" val="2656422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2280250-4562-105E-DD84-A71B27AD91C9}"/>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b="1" kern="1200">
                <a:solidFill>
                  <a:schemeClr val="accent6">
                    <a:lumMod val="10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E" dirty="0"/>
              <a:t>Les 9 </a:t>
            </a:r>
            <a:r>
              <a:rPr lang="en-IE" dirty="0" err="1"/>
              <a:t>étapes de </a:t>
            </a:r>
            <a:r>
              <a:rPr lang="en-IE" dirty="0"/>
              <a:t>la </a:t>
            </a:r>
            <a:r>
              <a:rPr lang="en-IE" dirty="0" err="1"/>
              <a:t>réflexion sur la résolution de problèmes</a:t>
            </a:r>
            <a:endParaRPr lang="en-IE" dirty="0"/>
          </a:p>
        </p:txBody>
      </p:sp>
      <p:pic>
        <p:nvPicPr>
          <p:cNvPr id="8" name="Picture 7" descr="A purple line on a black background&#10;&#10;Description automatically generated">
            <a:extLst>
              <a:ext uri="{FF2B5EF4-FFF2-40B4-BE49-F238E27FC236}">
                <a16:creationId xmlns:a16="http://schemas.microsoft.com/office/drawing/2014/main" id="{9054CBD2-7AF9-BA9B-3BC1-8CFD928319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985821">
            <a:off x="32710" y="2119504"/>
            <a:ext cx="3528638" cy="2618989"/>
          </a:xfrm>
          <a:prstGeom prst="rect">
            <a:avLst/>
          </a:prstGeom>
        </p:spPr>
      </p:pic>
      <p:pic>
        <p:nvPicPr>
          <p:cNvPr id="3" name="Picture 2">
            <a:extLst>
              <a:ext uri="{FF2B5EF4-FFF2-40B4-BE49-F238E27FC236}">
                <a16:creationId xmlns:a16="http://schemas.microsoft.com/office/drawing/2014/main" id="{288BB0A2-65E8-405C-AC70-4B7AB40481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9224" y="1522382"/>
            <a:ext cx="7178662" cy="5044877"/>
          </a:xfrm>
          <a:prstGeom prst="rect">
            <a:avLst/>
          </a:prstGeom>
        </p:spPr>
      </p:pic>
    </p:spTree>
    <p:extLst>
      <p:ext uri="{BB962C8B-B14F-4D97-AF65-F5344CB8AC3E}">
        <p14:creationId xmlns:p14="http://schemas.microsoft.com/office/powerpoint/2010/main" val="3283043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81192-6E11-2274-AEF6-086998B16FC7}"/>
              </a:ext>
            </a:extLst>
          </p:cNvPr>
          <p:cNvSpPr>
            <a:spLocks noGrp="1"/>
          </p:cNvSpPr>
          <p:nvPr>
            <p:ph type="title"/>
          </p:nvPr>
        </p:nvSpPr>
        <p:spPr/>
        <p:txBody>
          <a:bodyPr/>
          <a:lstStyle/>
          <a:p>
            <a:r>
              <a:rPr lang="en-IE" dirty="0"/>
              <a:t>Règlement intérieur </a:t>
            </a:r>
          </a:p>
        </p:txBody>
      </p:sp>
      <p:sp>
        <p:nvSpPr>
          <p:cNvPr id="3" name="Content Placeholder 2">
            <a:extLst>
              <a:ext uri="{FF2B5EF4-FFF2-40B4-BE49-F238E27FC236}">
                <a16:creationId xmlns:a16="http://schemas.microsoft.com/office/drawing/2014/main" id="{E8E0FC09-4B30-ECCB-6239-D411FABCB859}"/>
              </a:ext>
            </a:extLst>
          </p:cNvPr>
          <p:cNvSpPr>
            <a:spLocks noGrp="1"/>
          </p:cNvSpPr>
          <p:nvPr>
            <p:ph idx="1"/>
          </p:nvPr>
        </p:nvSpPr>
        <p:spPr/>
        <p:txBody>
          <a:bodyPr/>
          <a:lstStyle/>
          <a:p>
            <a:pPr marL="0" indent="0">
              <a:buNone/>
            </a:pPr>
            <a:r>
              <a:rPr lang="en-GB" dirty="0"/>
              <a:t>Espace de sécurité</a:t>
            </a:r>
          </a:p>
          <a:p>
            <a:pPr marL="252000" lvl="1" indent="0">
              <a:buClr>
                <a:srgbClr val="004EB6"/>
              </a:buClr>
              <a:buNone/>
            </a:pPr>
            <a:endParaRPr lang="en-GB" dirty="0"/>
          </a:p>
          <a:p>
            <a:pPr marL="594900" lvl="1" indent="-342900">
              <a:buClr>
                <a:srgbClr val="004EB6"/>
              </a:buClr>
            </a:pPr>
            <a:r>
              <a:rPr lang="fr-BE" sz="2400" dirty="0" err="1">
                <a:solidFill>
                  <a:schemeClr val="bg1"/>
                </a:solidFill>
                <a:cs typeface="Arial" panose="020B0604020202020204"/>
              </a:rPr>
              <a:t>Écouter </a:t>
            </a:r>
            <a:r>
              <a:rPr lang="fr-BE" sz="2400" dirty="0">
                <a:solidFill>
                  <a:schemeClr val="bg1"/>
                </a:solidFill>
                <a:cs typeface="Arial" panose="020B0604020202020204"/>
              </a:rPr>
              <a:t>avec respect</a:t>
            </a:r>
          </a:p>
          <a:p>
            <a:pPr marL="594900" lvl="1" indent="-342900">
              <a:buClr>
                <a:srgbClr val="004EB6"/>
              </a:buClr>
            </a:pPr>
            <a:r>
              <a:rPr lang="fr-BE" sz="2400" dirty="0">
                <a:solidFill>
                  <a:schemeClr val="bg1"/>
                </a:solidFill>
                <a:cs typeface="Arial" panose="020B0604020202020204"/>
              </a:rPr>
              <a:t>Ne pas </a:t>
            </a:r>
            <a:r>
              <a:rPr lang="fr-BE" sz="2400" dirty="0" err="1">
                <a:solidFill>
                  <a:schemeClr val="bg1"/>
                </a:solidFill>
                <a:cs typeface="Arial" panose="020B0604020202020204"/>
              </a:rPr>
              <a:t>juger </a:t>
            </a:r>
          </a:p>
          <a:p>
            <a:pPr marL="594900" lvl="1" indent="-342900">
              <a:buClr>
                <a:srgbClr val="004EB6"/>
              </a:buClr>
            </a:pPr>
            <a:r>
              <a:rPr lang="fr-BE" sz="2400" dirty="0">
                <a:solidFill>
                  <a:schemeClr val="bg1"/>
                </a:solidFill>
                <a:cs typeface="Arial" panose="020B0604020202020204"/>
              </a:rPr>
              <a:t>Ce qui </a:t>
            </a:r>
            <a:r>
              <a:rPr lang="fr-BE" sz="2400" dirty="0" err="1">
                <a:solidFill>
                  <a:schemeClr val="bg1"/>
                </a:solidFill>
                <a:cs typeface="Arial" panose="020B0604020202020204"/>
              </a:rPr>
              <a:t>est partagé </a:t>
            </a:r>
            <a:r>
              <a:rPr lang="fr-BE" sz="2400" dirty="0">
                <a:solidFill>
                  <a:schemeClr val="bg1"/>
                </a:solidFill>
                <a:cs typeface="Arial" panose="020B0604020202020204"/>
              </a:rPr>
              <a:t>ici </a:t>
            </a:r>
            <a:r>
              <a:rPr lang="fr-BE" sz="2400" dirty="0" err="1">
                <a:solidFill>
                  <a:schemeClr val="bg1"/>
                </a:solidFill>
                <a:cs typeface="Arial" panose="020B0604020202020204"/>
              </a:rPr>
              <a:t>reste </a:t>
            </a:r>
            <a:r>
              <a:rPr lang="fr-BE" sz="2400" dirty="0">
                <a:solidFill>
                  <a:schemeClr val="bg1"/>
                </a:solidFill>
                <a:cs typeface="Arial" panose="020B0604020202020204"/>
              </a:rPr>
              <a:t>ici</a:t>
            </a:r>
          </a:p>
          <a:p>
            <a:pPr marL="594900" lvl="1" indent="-342900">
              <a:buClr>
                <a:srgbClr val="004EB6"/>
              </a:buClr>
            </a:pPr>
            <a:r>
              <a:rPr lang="en-GB" sz="2400" dirty="0" err="1">
                <a:solidFill>
                  <a:schemeClr val="bg1"/>
                </a:solidFill>
                <a:cs typeface="Arial" panose="020B0604020202020204"/>
              </a:rPr>
              <a:t>Tout le monde </a:t>
            </a:r>
            <a:r>
              <a:rPr lang="en-GB" sz="2400" dirty="0">
                <a:solidFill>
                  <a:schemeClr val="bg1"/>
                </a:solidFill>
                <a:cs typeface="Arial" panose="020B0604020202020204"/>
              </a:rPr>
              <a:t>peut </a:t>
            </a:r>
            <a:r>
              <a:rPr lang="en-GB" sz="2400" dirty="0" err="1">
                <a:solidFill>
                  <a:schemeClr val="bg1"/>
                </a:solidFill>
                <a:cs typeface="Arial" panose="020B0604020202020204"/>
              </a:rPr>
              <a:t>partager quelque chose</a:t>
            </a:r>
            <a:r>
              <a:rPr lang="en-GB" sz="2400" dirty="0">
                <a:solidFill>
                  <a:schemeClr val="bg1"/>
                </a:solidFill>
                <a:cs typeface="Arial" panose="020B0604020202020204"/>
              </a:rPr>
              <a:t>, mais </a:t>
            </a:r>
            <a:r>
              <a:rPr lang="en-GB" sz="2400" dirty="0" err="1">
                <a:solidFill>
                  <a:schemeClr val="bg1"/>
                </a:solidFill>
                <a:cs typeface="Arial" panose="020B0604020202020204"/>
              </a:rPr>
              <a:t>personne n'est obligé de le faire</a:t>
            </a:r>
            <a:endParaRPr lang="en-US" sz="2400" dirty="0">
              <a:solidFill>
                <a:schemeClr val="bg1"/>
              </a:solidFill>
              <a:cs typeface="Arial" panose="020B0604020202020204"/>
            </a:endParaRPr>
          </a:p>
        </p:txBody>
      </p:sp>
      <p:pic>
        <p:nvPicPr>
          <p:cNvPr id="5" name="Graphic 1">
            <a:extLst>
              <a:ext uri="{FF2B5EF4-FFF2-40B4-BE49-F238E27FC236}">
                <a16:creationId xmlns:a16="http://schemas.microsoft.com/office/drawing/2014/main" id="{D98B002D-D019-17CF-81B4-81BDA426EABD}"/>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1390904">
            <a:off x="843146" y="2329622"/>
            <a:ext cx="2158357" cy="228384"/>
          </a:xfrm>
          <a:prstGeom prst="rect">
            <a:avLst/>
          </a:prstGeom>
        </p:spPr>
      </p:pic>
      <p:pic>
        <p:nvPicPr>
          <p:cNvPr id="4" name="Graphic 3" descr="Meeting with solid fill">
            <a:extLst>
              <a:ext uri="{FF2B5EF4-FFF2-40B4-BE49-F238E27FC236}">
                <a16:creationId xmlns:a16="http://schemas.microsoft.com/office/drawing/2014/main" id="{2C8B8A26-BFD4-688D-C655-B1ADB1ACFE0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64346" y="3568547"/>
            <a:ext cx="3324531" cy="3324531"/>
          </a:xfrm>
          <a:prstGeom prst="rect">
            <a:avLst/>
          </a:prstGeom>
        </p:spPr>
      </p:pic>
    </p:spTree>
    <p:extLst>
      <p:ext uri="{BB962C8B-B14F-4D97-AF65-F5344CB8AC3E}">
        <p14:creationId xmlns:p14="http://schemas.microsoft.com/office/powerpoint/2010/main" val="1965239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35320-AB44-0179-58DA-6DF409A8D4BD}"/>
              </a:ext>
            </a:extLst>
          </p:cNvPr>
          <p:cNvSpPr>
            <a:spLocks noGrp="1"/>
          </p:cNvSpPr>
          <p:nvPr>
            <p:ph type="ctrTitle"/>
          </p:nvPr>
        </p:nvSpPr>
        <p:spPr/>
        <p:txBody>
          <a:bodyPr/>
          <a:lstStyle/>
          <a:p>
            <a:r>
              <a:rPr lang="en-IE" dirty="0"/>
              <a:t>Leçon 3 : </a:t>
            </a:r>
            <a:r>
              <a:rPr lang="en-IE" dirty="0" err="1"/>
              <a:t>La communication non violente</a:t>
            </a:r>
            <a:endParaRPr lang="en-IE" dirty="0"/>
          </a:p>
        </p:txBody>
      </p:sp>
      <p:sp>
        <p:nvSpPr>
          <p:cNvPr id="6" name="Slide Number Placeholder 5">
            <a:extLst>
              <a:ext uri="{FF2B5EF4-FFF2-40B4-BE49-F238E27FC236}">
                <a16:creationId xmlns:a16="http://schemas.microsoft.com/office/drawing/2014/main" id="{F0897C29-63D8-3462-4C3A-724AC08CF0C3}"/>
              </a:ext>
            </a:extLst>
          </p:cNvPr>
          <p:cNvSpPr>
            <a:spLocks noGrp="1"/>
          </p:cNvSpPr>
          <p:nvPr>
            <p:ph type="sldNum" sz="quarter" idx="12"/>
          </p:nvPr>
        </p:nvSpPr>
        <p:spPr/>
        <p:txBody>
          <a:bodyPr/>
          <a:lstStyle/>
          <a:p>
            <a:fld id="{4E88BB13-D5A4-474B-BE0A-E538989FB095}" type="slidenum">
              <a:rPr lang="en-IE" smtClean="0"/>
              <a:t>5</a:t>
            </a:fld>
            <a:endParaRPr lang="en-IE"/>
          </a:p>
        </p:txBody>
      </p:sp>
      <p:pic>
        <p:nvPicPr>
          <p:cNvPr id="7" name="Graphic 1">
            <a:extLst>
              <a:ext uri="{FF2B5EF4-FFF2-40B4-BE49-F238E27FC236}">
                <a16:creationId xmlns:a16="http://schemas.microsoft.com/office/drawing/2014/main" id="{4E7A85E1-650C-8BAD-490E-9FEECBC76F3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401629">
            <a:off x="5059362" y="3629078"/>
            <a:ext cx="2073275" cy="504825"/>
          </a:xfrm>
          <a:prstGeom prst="rect">
            <a:avLst/>
          </a:prstGeom>
        </p:spPr>
      </p:pic>
    </p:spTree>
    <p:extLst>
      <p:ext uri="{BB962C8B-B14F-4D97-AF65-F5344CB8AC3E}">
        <p14:creationId xmlns:p14="http://schemas.microsoft.com/office/powerpoint/2010/main" val="1888839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81192-6E11-2274-AEF6-086998B16FC7}"/>
              </a:ext>
            </a:extLst>
          </p:cNvPr>
          <p:cNvSpPr>
            <a:spLocks noGrp="1"/>
          </p:cNvSpPr>
          <p:nvPr>
            <p:ph type="title"/>
          </p:nvPr>
        </p:nvSpPr>
        <p:spPr/>
        <p:txBody>
          <a:bodyPr>
            <a:normAutofit/>
          </a:bodyPr>
          <a:lstStyle/>
          <a:p>
            <a:r>
              <a:rPr lang="en-IE" sz="3200" dirty="0" err="1"/>
              <a:t>Résolution de problèmes</a:t>
            </a:r>
            <a:endParaRPr lang="en-IE" sz="3200" dirty="0"/>
          </a:p>
        </p:txBody>
      </p:sp>
      <p:pic>
        <p:nvPicPr>
          <p:cNvPr id="21" name="Picture 20" descr="A purple line on a black background&#10;&#10;Description automatically generated">
            <a:extLst>
              <a:ext uri="{FF2B5EF4-FFF2-40B4-BE49-F238E27FC236}">
                <a16:creationId xmlns:a16="http://schemas.microsoft.com/office/drawing/2014/main" id="{A4F13E7C-0221-2471-1AC7-681BA53D95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985821">
            <a:off x="-107276" y="1830272"/>
            <a:ext cx="2946829" cy="2322918"/>
          </a:xfrm>
          <a:prstGeom prst="rect">
            <a:avLst/>
          </a:prstGeom>
        </p:spPr>
      </p:pic>
      <p:pic>
        <p:nvPicPr>
          <p:cNvPr id="5" name="Picture 4">
            <a:extLst>
              <a:ext uri="{FF2B5EF4-FFF2-40B4-BE49-F238E27FC236}">
                <a16:creationId xmlns:a16="http://schemas.microsoft.com/office/drawing/2014/main" id="{9DEC97E2-435B-422C-AA06-446C1FC2F4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5720" y="1832471"/>
            <a:ext cx="8386127" cy="3750040"/>
          </a:xfrm>
          <a:prstGeom prst="rect">
            <a:avLst/>
          </a:prstGeom>
        </p:spPr>
      </p:pic>
    </p:spTree>
    <p:extLst>
      <p:ext uri="{BB962C8B-B14F-4D97-AF65-F5344CB8AC3E}">
        <p14:creationId xmlns:p14="http://schemas.microsoft.com/office/powerpoint/2010/main" val="3181644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35320-AB44-0179-58DA-6DF409A8D4BD}"/>
              </a:ext>
            </a:extLst>
          </p:cNvPr>
          <p:cNvSpPr>
            <a:spLocks noGrp="1"/>
          </p:cNvSpPr>
          <p:nvPr>
            <p:ph type="ctrTitle"/>
          </p:nvPr>
        </p:nvSpPr>
        <p:spPr/>
        <p:txBody>
          <a:bodyPr>
            <a:normAutofit fontScale="90000"/>
          </a:bodyPr>
          <a:lstStyle/>
          <a:p>
            <a:r>
              <a:rPr lang="en-IE" dirty="0"/>
              <a:t>Principes de la communication non violente </a:t>
            </a:r>
          </a:p>
        </p:txBody>
      </p:sp>
      <p:sp>
        <p:nvSpPr>
          <p:cNvPr id="4" name="Date Placeholder 3">
            <a:extLst>
              <a:ext uri="{FF2B5EF4-FFF2-40B4-BE49-F238E27FC236}">
                <a16:creationId xmlns:a16="http://schemas.microsoft.com/office/drawing/2014/main" id="{CB235C91-676B-9B32-B49E-26FD8C3440F0}"/>
              </a:ext>
            </a:extLst>
          </p:cNvPr>
          <p:cNvSpPr>
            <a:spLocks noGrp="1"/>
          </p:cNvSpPr>
          <p:nvPr>
            <p:ph type="dt" sz="half" idx="10"/>
          </p:nvPr>
        </p:nvSpPr>
        <p:spPr/>
        <p:txBody>
          <a:bodyPr/>
          <a:lstStyle/>
          <a:p>
            <a:fld id="{C011594F-599E-4C18-B383-E288473ACDC0}" type="datetimeFigureOut">
              <a:rPr lang="en-IE" smtClean="0"/>
              <a:t>21/01/2025</a:t>
            </a:fld>
            <a:endParaRPr lang="en-IE"/>
          </a:p>
        </p:txBody>
      </p:sp>
      <p:sp>
        <p:nvSpPr>
          <p:cNvPr id="6" name="Slide Number Placeholder 5">
            <a:extLst>
              <a:ext uri="{FF2B5EF4-FFF2-40B4-BE49-F238E27FC236}">
                <a16:creationId xmlns:a16="http://schemas.microsoft.com/office/drawing/2014/main" id="{F0897C29-63D8-3462-4C3A-724AC08CF0C3}"/>
              </a:ext>
            </a:extLst>
          </p:cNvPr>
          <p:cNvSpPr>
            <a:spLocks noGrp="1"/>
          </p:cNvSpPr>
          <p:nvPr>
            <p:ph type="sldNum" sz="quarter" idx="12"/>
          </p:nvPr>
        </p:nvSpPr>
        <p:spPr/>
        <p:txBody>
          <a:bodyPr/>
          <a:lstStyle/>
          <a:p>
            <a:fld id="{4E88BB13-D5A4-474B-BE0A-E538989FB095}" type="slidenum">
              <a:rPr lang="en-IE" smtClean="0"/>
              <a:t>7</a:t>
            </a:fld>
            <a:endParaRPr lang="en-IE"/>
          </a:p>
        </p:txBody>
      </p:sp>
      <p:pic>
        <p:nvPicPr>
          <p:cNvPr id="7" name="Graphic 1">
            <a:extLst>
              <a:ext uri="{FF2B5EF4-FFF2-40B4-BE49-F238E27FC236}">
                <a16:creationId xmlns:a16="http://schemas.microsoft.com/office/drawing/2014/main" id="{4E7A85E1-650C-8BAD-490E-9FEECBC76F3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401629">
            <a:off x="4851473" y="3654745"/>
            <a:ext cx="2520062" cy="613614"/>
          </a:xfrm>
          <a:prstGeom prst="rect">
            <a:avLst/>
          </a:prstGeom>
        </p:spPr>
      </p:pic>
    </p:spTree>
    <p:extLst>
      <p:ext uri="{BB962C8B-B14F-4D97-AF65-F5344CB8AC3E}">
        <p14:creationId xmlns:p14="http://schemas.microsoft.com/office/powerpoint/2010/main" val="3098014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yellow line on a black background&#10;&#10;Description automatically generated">
            <a:extLst>
              <a:ext uri="{FF2B5EF4-FFF2-40B4-BE49-F238E27FC236}">
                <a16:creationId xmlns:a16="http://schemas.microsoft.com/office/drawing/2014/main" id="{3ADD3CA4-D3EC-3AC3-6394-043E8880CF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7079" y="5652537"/>
            <a:ext cx="2623610" cy="653752"/>
          </a:xfrm>
          <a:prstGeom prst="rect">
            <a:avLst/>
          </a:prstGeom>
        </p:spPr>
      </p:pic>
      <p:sp>
        <p:nvSpPr>
          <p:cNvPr id="13" name="Title 12">
            <a:extLst>
              <a:ext uri="{FF2B5EF4-FFF2-40B4-BE49-F238E27FC236}">
                <a16:creationId xmlns:a16="http://schemas.microsoft.com/office/drawing/2014/main" id="{70E014B8-CE0A-09F0-923D-4CFF6A130C3E}"/>
              </a:ext>
            </a:extLst>
          </p:cNvPr>
          <p:cNvSpPr>
            <a:spLocks noGrp="1"/>
          </p:cNvSpPr>
          <p:nvPr>
            <p:ph type="ctrTitle"/>
          </p:nvPr>
        </p:nvSpPr>
        <p:spPr>
          <a:xfrm>
            <a:off x="1238250" y="3141663"/>
            <a:ext cx="9144000" cy="2387600"/>
          </a:xfrm>
        </p:spPr>
        <p:txBody>
          <a:bodyPr>
            <a:normAutofit fontScale="90000"/>
          </a:bodyPr>
          <a:lstStyle/>
          <a:p>
            <a:pPr algn="l"/>
            <a:r>
              <a:rPr lang="nl-NL" sz="2700" dirty="0">
                <a:solidFill>
                  <a:srgbClr val="7ED1E2"/>
                </a:solidFill>
                <a:latin typeface="+mn-lt"/>
                <a:ea typeface="+mn-ea"/>
                <a:cs typeface="Arial" panose="020B0604020202020204"/>
              </a:rPr>
              <a:t>Dialogue 1</a:t>
            </a:r>
            <a:br>
              <a:rPr lang="nl-NL" sz="2400" dirty="0">
                <a:solidFill>
                  <a:schemeClr val="bg1"/>
                </a:solidFill>
                <a:latin typeface="+mn-lt"/>
                <a:ea typeface="+mn-ea"/>
                <a:cs typeface="Arial" panose="020B0604020202020204"/>
              </a:rPr>
            </a:br>
            <a:r>
              <a:rPr lang="fr-FR" sz="2400" b="0" dirty="0" err="1">
                <a:solidFill>
                  <a:schemeClr val="bg1"/>
                </a:solidFill>
                <a:latin typeface="+mn-lt"/>
                <a:ea typeface="+mn-ea"/>
                <a:cs typeface="Arial" panose="020B0604020202020204"/>
              </a:rPr>
              <a:t>Un·e</a:t>
            </a:r>
            <a:r>
              <a:rPr lang="fr-FR" sz="2400" b="0" dirty="0">
                <a:solidFill>
                  <a:schemeClr val="bg1"/>
                </a:solidFill>
                <a:latin typeface="+mn-lt"/>
                <a:ea typeface="+mn-ea"/>
                <a:cs typeface="Arial" panose="020B0604020202020204"/>
              </a:rPr>
              <a:t> </a:t>
            </a:r>
            <a:r>
              <a:rPr lang="fr-FR" sz="2400" b="0" dirty="0" err="1">
                <a:solidFill>
                  <a:schemeClr val="bg1"/>
                </a:solidFill>
                <a:latin typeface="+mn-lt"/>
                <a:ea typeface="+mn-ea"/>
                <a:cs typeface="Arial" panose="020B0604020202020204"/>
              </a:rPr>
              <a:t>enseignant·e</a:t>
            </a:r>
            <a:r>
              <a:rPr lang="fr-FR" sz="2400" b="0" dirty="0">
                <a:solidFill>
                  <a:schemeClr val="bg1"/>
                </a:solidFill>
                <a:latin typeface="+mn-lt"/>
                <a:ea typeface="+mn-ea"/>
                <a:cs typeface="Arial" panose="020B0604020202020204"/>
              </a:rPr>
              <a:t> montre en classe un article de journal sur un comportement agressif lors</a:t>
            </a:r>
            <a:r>
              <a:rPr lang="en-BE" sz="2400" b="0" dirty="0">
                <a:solidFill>
                  <a:schemeClr val="bg1"/>
                </a:solidFill>
                <a:latin typeface="+mn-lt"/>
                <a:ea typeface="+mn-ea"/>
                <a:cs typeface="Arial" panose="020B0604020202020204"/>
              </a:rPr>
              <a:t> </a:t>
            </a:r>
            <a:r>
              <a:rPr lang="fr-FR" sz="2400" b="0" dirty="0">
                <a:solidFill>
                  <a:schemeClr val="bg1"/>
                </a:solidFill>
                <a:latin typeface="+mn-lt"/>
                <a:ea typeface="+mn-ea"/>
                <a:cs typeface="Arial" panose="020B0604020202020204"/>
              </a:rPr>
              <a:t>d’un match de hockey.</a:t>
            </a:r>
            <a:br>
              <a:rPr lang="nl-NL" sz="2400" b="0" dirty="0">
                <a:solidFill>
                  <a:schemeClr val="bg1"/>
                </a:solidFill>
                <a:latin typeface="+mn-lt"/>
                <a:ea typeface="+mn-ea"/>
                <a:cs typeface="Arial" panose="020B0604020202020204"/>
              </a:rPr>
            </a:br>
            <a:br>
              <a:rPr lang="nl-NL" sz="2400" b="0" dirty="0">
                <a:solidFill>
                  <a:schemeClr val="bg1"/>
                </a:solidFill>
                <a:latin typeface="+mn-lt"/>
                <a:ea typeface="+mn-ea"/>
                <a:cs typeface="Arial" panose="020B0604020202020204"/>
              </a:rPr>
            </a:br>
            <a:r>
              <a:rPr lang="fr-FR" sz="2400" dirty="0">
                <a:solidFill>
                  <a:schemeClr val="bg1"/>
                </a:solidFill>
                <a:latin typeface="+mn-lt"/>
                <a:ea typeface="+mn-ea"/>
                <a:cs typeface="Arial" panose="020B0604020202020204"/>
              </a:rPr>
              <a:t>L’ </a:t>
            </a:r>
            <a:r>
              <a:rPr lang="fr-FR" sz="2400" dirty="0" err="1">
                <a:solidFill>
                  <a:schemeClr val="bg1"/>
                </a:solidFill>
                <a:latin typeface="+mn-lt"/>
                <a:ea typeface="+mn-ea"/>
                <a:cs typeface="Arial" panose="020B0604020202020204"/>
              </a:rPr>
              <a:t>enseignant·e</a:t>
            </a:r>
            <a:r>
              <a:rPr lang="fr-FR" sz="2400" dirty="0">
                <a:solidFill>
                  <a:schemeClr val="bg1"/>
                </a:solidFill>
                <a:latin typeface="+mn-lt"/>
                <a:ea typeface="+mn-ea"/>
                <a:cs typeface="Arial" panose="020B0604020202020204"/>
              </a:rPr>
              <a:t> : </a:t>
            </a:r>
            <a:r>
              <a:rPr lang="fr-FR" sz="2400" b="0" dirty="0">
                <a:solidFill>
                  <a:schemeClr val="bg1"/>
                </a:solidFill>
                <a:latin typeface="+mn-lt"/>
                <a:ea typeface="+mn-ea"/>
                <a:cs typeface="Arial" panose="020B0604020202020204"/>
              </a:rPr>
              <a:t>«Qu’est-ce que vous en pensez ?»</a:t>
            </a:r>
            <a:br>
              <a:rPr lang="fr-FR" sz="2400" dirty="0">
                <a:solidFill>
                  <a:schemeClr val="bg1"/>
                </a:solidFill>
                <a:latin typeface="+mn-lt"/>
                <a:ea typeface="+mn-ea"/>
                <a:cs typeface="Arial" panose="020B0604020202020204"/>
              </a:rPr>
            </a:br>
            <a:r>
              <a:rPr lang="fr-FR" sz="2400" dirty="0">
                <a:solidFill>
                  <a:schemeClr val="bg1"/>
                </a:solidFill>
                <a:latin typeface="+mn-lt"/>
                <a:ea typeface="+mn-ea"/>
                <a:cs typeface="Arial" panose="020B0604020202020204"/>
              </a:rPr>
              <a:t>L’élève : </a:t>
            </a:r>
            <a:r>
              <a:rPr lang="fr-FR" sz="2400" b="0" dirty="0">
                <a:solidFill>
                  <a:schemeClr val="bg1"/>
                </a:solidFill>
                <a:latin typeface="+mn-lt"/>
                <a:ea typeface="+mn-ea"/>
                <a:cs typeface="Arial" panose="020B0604020202020204"/>
              </a:rPr>
              <a:t>«Les garçons doivent parfois être agressifs, cela doit sortir tout seul».</a:t>
            </a:r>
            <a:br>
              <a:rPr lang="en-BE" sz="2400" dirty="0">
                <a:solidFill>
                  <a:schemeClr val="bg1"/>
                </a:solidFill>
                <a:latin typeface="+mn-lt"/>
                <a:ea typeface="+mn-ea"/>
                <a:cs typeface="Arial" panose="020B0604020202020204"/>
              </a:rPr>
            </a:br>
            <a:r>
              <a:rPr lang="fr-FR" sz="2400" dirty="0">
                <a:solidFill>
                  <a:schemeClr val="bg1"/>
                </a:solidFill>
                <a:latin typeface="+mn-lt"/>
                <a:ea typeface="+mn-ea"/>
                <a:cs typeface="Arial" panose="020B0604020202020204"/>
              </a:rPr>
              <a:t>L’</a:t>
            </a:r>
            <a:r>
              <a:rPr lang="fr-FR" sz="2400" dirty="0" err="1">
                <a:solidFill>
                  <a:schemeClr val="bg1"/>
                </a:solidFill>
                <a:latin typeface="+mn-lt"/>
                <a:ea typeface="+mn-ea"/>
                <a:cs typeface="Arial" panose="020B0604020202020204"/>
              </a:rPr>
              <a:t>enseignant·e</a:t>
            </a:r>
            <a:r>
              <a:rPr lang="fr-FR" sz="2400" dirty="0">
                <a:solidFill>
                  <a:schemeClr val="bg1"/>
                </a:solidFill>
                <a:latin typeface="+mn-lt"/>
                <a:ea typeface="+mn-ea"/>
                <a:cs typeface="Arial" panose="020B0604020202020204"/>
              </a:rPr>
              <a:t> : </a:t>
            </a:r>
            <a:r>
              <a:rPr lang="fr-FR" sz="2400" b="0" dirty="0">
                <a:solidFill>
                  <a:schemeClr val="bg1"/>
                </a:solidFill>
                <a:latin typeface="+mn-lt"/>
                <a:ea typeface="+mn-ea"/>
                <a:cs typeface="Arial" panose="020B0604020202020204"/>
              </a:rPr>
              <a:t>«Que voulez-vous dire ?»</a:t>
            </a:r>
            <a:br>
              <a:rPr lang="fr-FR" sz="2400" dirty="0">
                <a:solidFill>
                  <a:schemeClr val="bg1"/>
                </a:solidFill>
                <a:latin typeface="+mn-lt"/>
                <a:ea typeface="+mn-ea"/>
                <a:cs typeface="Arial" panose="020B0604020202020204"/>
              </a:rPr>
            </a:br>
            <a:r>
              <a:rPr lang="fr-FR" sz="2400" dirty="0">
                <a:solidFill>
                  <a:schemeClr val="bg1"/>
                </a:solidFill>
                <a:latin typeface="+mn-lt"/>
                <a:ea typeface="+mn-ea"/>
                <a:cs typeface="Arial" panose="020B0604020202020204"/>
              </a:rPr>
              <a:t>L’élève : </a:t>
            </a:r>
            <a:r>
              <a:rPr lang="fr-FR" sz="2400" b="0" dirty="0">
                <a:solidFill>
                  <a:schemeClr val="bg1"/>
                </a:solidFill>
                <a:latin typeface="+mn-lt"/>
                <a:ea typeface="+mn-ea"/>
                <a:cs typeface="Arial" panose="020B0604020202020204"/>
              </a:rPr>
              <a:t>«Oui, cela fait partie du sport, le hockey sur glace est agressif et cela s’exprime sur la glace. Si</a:t>
            </a:r>
            <a:r>
              <a:rPr lang="en-BE" sz="2400" b="0" dirty="0">
                <a:solidFill>
                  <a:schemeClr val="bg1"/>
                </a:solidFill>
                <a:latin typeface="+mn-lt"/>
                <a:ea typeface="+mn-ea"/>
                <a:cs typeface="Arial" panose="020B0604020202020204"/>
              </a:rPr>
              <a:t> </a:t>
            </a:r>
            <a:r>
              <a:rPr lang="fr-FR" sz="2400" b="0" dirty="0">
                <a:solidFill>
                  <a:schemeClr val="bg1"/>
                </a:solidFill>
                <a:latin typeface="+mn-lt"/>
                <a:ea typeface="+mn-ea"/>
                <a:cs typeface="Arial" panose="020B0604020202020204"/>
              </a:rPr>
              <a:t>tu ne peux pas supporter cela, tu devrais faire un autre sport, comme la gymnastique. Mais l’agressivité</a:t>
            </a:r>
            <a:r>
              <a:rPr lang="en-BE" sz="2400" b="0" dirty="0">
                <a:solidFill>
                  <a:schemeClr val="bg1"/>
                </a:solidFill>
                <a:latin typeface="+mn-lt"/>
                <a:ea typeface="+mn-ea"/>
                <a:cs typeface="Arial" panose="020B0604020202020204"/>
              </a:rPr>
              <a:t> </a:t>
            </a:r>
            <a:r>
              <a:rPr lang="fr-FR" sz="2400" b="0" dirty="0">
                <a:solidFill>
                  <a:schemeClr val="bg1"/>
                </a:solidFill>
                <a:latin typeface="+mn-lt"/>
                <a:ea typeface="+mn-ea"/>
                <a:cs typeface="Arial" panose="020B0604020202020204"/>
              </a:rPr>
              <a:t>a sa place sur la glace ! Cela fait partie de la vie d’un homme».</a:t>
            </a:r>
            <a:br>
              <a:rPr lang="fr-FR" sz="2400" dirty="0">
                <a:solidFill>
                  <a:schemeClr val="bg1"/>
                </a:solidFill>
                <a:latin typeface="+mn-lt"/>
                <a:ea typeface="+mn-ea"/>
                <a:cs typeface="Arial" panose="020B0604020202020204"/>
              </a:rPr>
            </a:br>
            <a:r>
              <a:rPr lang="fr-FR" sz="2400" dirty="0">
                <a:solidFill>
                  <a:schemeClr val="bg1"/>
                </a:solidFill>
                <a:latin typeface="+mn-lt"/>
                <a:ea typeface="+mn-ea"/>
                <a:cs typeface="Arial" panose="020B0604020202020204"/>
              </a:rPr>
              <a:t>L’</a:t>
            </a:r>
            <a:r>
              <a:rPr lang="fr-FR" sz="2400" dirty="0" err="1">
                <a:solidFill>
                  <a:schemeClr val="bg1"/>
                </a:solidFill>
                <a:latin typeface="+mn-lt"/>
                <a:ea typeface="+mn-ea"/>
                <a:cs typeface="Arial" panose="020B0604020202020204"/>
              </a:rPr>
              <a:t>enseignant·e</a:t>
            </a:r>
            <a:r>
              <a:rPr lang="fr-FR" sz="2400" dirty="0">
                <a:solidFill>
                  <a:schemeClr val="bg1"/>
                </a:solidFill>
                <a:latin typeface="+mn-lt"/>
                <a:ea typeface="+mn-ea"/>
                <a:cs typeface="Arial" panose="020B0604020202020204"/>
              </a:rPr>
              <a:t> : </a:t>
            </a:r>
            <a:r>
              <a:rPr lang="fr-FR" sz="2400" b="0" dirty="0">
                <a:solidFill>
                  <a:schemeClr val="bg1"/>
                </a:solidFill>
                <a:latin typeface="+mn-lt"/>
                <a:ea typeface="+mn-ea"/>
                <a:cs typeface="Arial" panose="020B0604020202020204"/>
              </a:rPr>
              <a:t>«Les autres pensent-ils la même chose ?»</a:t>
            </a:r>
            <a:br>
              <a:rPr lang="fr-FR" sz="2400" dirty="0">
                <a:solidFill>
                  <a:schemeClr val="bg1"/>
                </a:solidFill>
                <a:latin typeface="+mn-lt"/>
                <a:ea typeface="+mn-ea"/>
                <a:cs typeface="Arial" panose="020B0604020202020204"/>
              </a:rPr>
            </a:br>
            <a:r>
              <a:rPr lang="fr-FR" sz="2400" dirty="0">
                <a:solidFill>
                  <a:schemeClr val="bg1"/>
                </a:solidFill>
                <a:latin typeface="+mn-lt"/>
                <a:ea typeface="+mn-ea"/>
                <a:cs typeface="Arial" panose="020B0604020202020204"/>
              </a:rPr>
              <a:t>Aucun des jeunes ne répond.</a:t>
            </a:r>
            <a:br>
              <a:rPr lang="fr-FR" sz="2400" dirty="0">
                <a:solidFill>
                  <a:schemeClr val="bg1"/>
                </a:solidFill>
                <a:latin typeface="+mn-lt"/>
                <a:ea typeface="+mn-ea"/>
                <a:cs typeface="Arial" panose="020B0604020202020204"/>
              </a:rPr>
            </a:br>
            <a:r>
              <a:rPr lang="fr-FR" sz="2400" dirty="0">
                <a:solidFill>
                  <a:schemeClr val="bg1"/>
                </a:solidFill>
                <a:latin typeface="+mn-lt"/>
                <a:ea typeface="+mn-ea"/>
                <a:cs typeface="Arial" panose="020B0604020202020204"/>
              </a:rPr>
              <a:t>L’</a:t>
            </a:r>
            <a:r>
              <a:rPr lang="fr-FR" sz="2400" dirty="0" err="1">
                <a:solidFill>
                  <a:schemeClr val="bg1"/>
                </a:solidFill>
                <a:latin typeface="+mn-lt"/>
                <a:ea typeface="+mn-ea"/>
                <a:cs typeface="Arial" panose="020B0604020202020204"/>
              </a:rPr>
              <a:t>enseignant·e</a:t>
            </a:r>
            <a:r>
              <a:rPr lang="fr-FR" sz="2400" dirty="0">
                <a:solidFill>
                  <a:schemeClr val="bg1"/>
                </a:solidFill>
                <a:latin typeface="+mn-lt"/>
                <a:ea typeface="+mn-ea"/>
                <a:cs typeface="Arial" panose="020B0604020202020204"/>
              </a:rPr>
              <a:t> : </a:t>
            </a:r>
            <a:r>
              <a:rPr lang="fr-FR" sz="2400" b="0" dirty="0">
                <a:solidFill>
                  <a:schemeClr val="bg1"/>
                </a:solidFill>
                <a:latin typeface="+mn-lt"/>
                <a:ea typeface="+mn-ea"/>
                <a:cs typeface="Arial" panose="020B0604020202020204"/>
              </a:rPr>
              <a:t>«Ok, alors passons à autre chose».</a:t>
            </a:r>
            <a:endParaRPr lang="en-GB" sz="2400" b="0" dirty="0">
              <a:solidFill>
                <a:schemeClr val="bg1"/>
              </a:solidFill>
              <a:latin typeface="+mn-lt"/>
              <a:ea typeface="+mn-ea"/>
              <a:cs typeface="Arial" panose="020B0604020202020204"/>
            </a:endParaRPr>
          </a:p>
        </p:txBody>
      </p:sp>
    </p:spTree>
    <p:extLst>
      <p:ext uri="{BB962C8B-B14F-4D97-AF65-F5344CB8AC3E}">
        <p14:creationId xmlns:p14="http://schemas.microsoft.com/office/powerpoint/2010/main" val="2545986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2A13C898-F05D-4D83-CB3E-5BB0DE508675}"/>
              </a:ext>
            </a:extLst>
          </p:cNvPr>
          <p:cNvSpPr txBox="1"/>
          <p:nvPr/>
        </p:nvSpPr>
        <p:spPr>
          <a:xfrm>
            <a:off x="971549" y="653266"/>
            <a:ext cx="9972676" cy="3046988"/>
          </a:xfrm>
          <a:prstGeom prst="rect">
            <a:avLst/>
          </a:prstGeom>
          <a:noFill/>
        </p:spPr>
        <p:txBody>
          <a:bodyPr wrap="square">
            <a:spAutoFit/>
          </a:bodyPr>
          <a:lstStyle/>
          <a:p>
            <a:r>
              <a:rPr lang="nl-NL" sz="2400" b="1" dirty="0">
                <a:solidFill>
                  <a:schemeClr val="bg1"/>
                </a:solidFill>
              </a:rPr>
              <a:t>Étape 1 : </a:t>
            </a:r>
            <a:r>
              <a:rPr lang="nl-NL" sz="2400" dirty="0">
                <a:solidFill>
                  <a:schemeClr val="bg1"/>
                </a:solidFill>
              </a:rPr>
              <a:t>Observer sans juger ni </a:t>
            </a:r>
            <a:r>
              <a:rPr lang="en-BE" sz="2400" dirty="0">
                <a:solidFill>
                  <a:schemeClr val="bg1"/>
                </a:solidFill>
              </a:rPr>
              <a:t>condamner</a:t>
            </a:r>
            <a:endParaRPr lang="nl-NL" sz="2400" dirty="0">
              <a:solidFill>
                <a:schemeClr val="bg1"/>
              </a:solidFill>
            </a:endParaRPr>
          </a:p>
          <a:p>
            <a:endParaRPr lang="nl-NL" sz="2400" dirty="0">
              <a:solidFill>
                <a:schemeClr val="bg1"/>
              </a:solidFill>
            </a:endParaRPr>
          </a:p>
          <a:p>
            <a:r>
              <a:rPr lang="fr-FR" dirty="0">
                <a:solidFill>
                  <a:schemeClr val="bg1"/>
                </a:solidFill>
              </a:rPr>
              <a:t>Observer sans juger signifie essayer de décrire objectivement ce qui se passe, sans y ajouter ses propres</a:t>
            </a:r>
            <a:r>
              <a:rPr lang="en-BE" dirty="0">
                <a:solidFill>
                  <a:schemeClr val="bg1"/>
                </a:solidFill>
              </a:rPr>
              <a:t> </a:t>
            </a:r>
            <a:r>
              <a:rPr lang="fr-FR" dirty="0">
                <a:solidFill>
                  <a:schemeClr val="bg1"/>
                </a:solidFill>
              </a:rPr>
              <a:t>interprétations, opinions ou jugements. Cela permet de maintenir une communication claire et neutre, sans</a:t>
            </a:r>
            <a:r>
              <a:rPr lang="en-BE" dirty="0">
                <a:solidFill>
                  <a:schemeClr val="bg1"/>
                </a:solidFill>
              </a:rPr>
              <a:t> </a:t>
            </a:r>
            <a:r>
              <a:rPr lang="fr-FR" dirty="0">
                <a:solidFill>
                  <a:schemeClr val="bg1"/>
                </a:solidFill>
              </a:rPr>
              <a:t>que l’autre personne ne se sente attaquée ou jugée.</a:t>
            </a:r>
            <a:endParaRPr lang="en-BE" dirty="0">
              <a:solidFill>
                <a:schemeClr val="bg1"/>
              </a:solidFill>
            </a:endParaRPr>
          </a:p>
          <a:p>
            <a:endParaRPr lang="en-BE" dirty="0">
              <a:solidFill>
                <a:schemeClr val="bg1"/>
              </a:solidFill>
            </a:endParaRPr>
          </a:p>
          <a:p>
            <a:r>
              <a:rPr lang="fr-FR" dirty="0">
                <a:solidFill>
                  <a:schemeClr val="bg1"/>
                </a:solidFill>
              </a:rPr>
              <a:t>Lorsque vous jugez ou interprétez, l’autre personne peut se sentir attaquée, ce qui conduit souvent à un</a:t>
            </a:r>
            <a:r>
              <a:rPr lang="en-BE" dirty="0">
                <a:solidFill>
                  <a:schemeClr val="bg1"/>
                </a:solidFill>
              </a:rPr>
              <a:t> </a:t>
            </a:r>
            <a:r>
              <a:rPr lang="fr-FR" dirty="0">
                <a:solidFill>
                  <a:schemeClr val="bg1"/>
                </a:solidFill>
              </a:rPr>
              <a:t>comportement défensif ou à une escalade du conflit. En observant simplement, vous veillez à ce que la communication</a:t>
            </a:r>
            <a:r>
              <a:rPr lang="en-BE" dirty="0">
                <a:solidFill>
                  <a:schemeClr val="bg1"/>
                </a:solidFill>
              </a:rPr>
              <a:t> </a:t>
            </a:r>
            <a:r>
              <a:rPr lang="fr-FR" dirty="0">
                <a:solidFill>
                  <a:schemeClr val="bg1"/>
                </a:solidFill>
              </a:rPr>
              <a:t>reste ouverte et vous donnez à l’autre personne l’espace nécessaire pour répondre sans pression.</a:t>
            </a:r>
            <a:endParaRPr lang="en-GB" dirty="0">
              <a:solidFill>
                <a:schemeClr val="bg1"/>
              </a:solidFill>
            </a:endParaRPr>
          </a:p>
        </p:txBody>
      </p:sp>
      <p:pic>
        <p:nvPicPr>
          <p:cNvPr id="16" name="Picture 15" descr="A yellow line in a black background&#10;&#10;Description automatically generated">
            <a:extLst>
              <a:ext uri="{FF2B5EF4-FFF2-40B4-BE49-F238E27FC236}">
                <a16:creationId xmlns:a16="http://schemas.microsoft.com/office/drawing/2014/main" id="{8E7C7579-0AE5-7B6F-3EC7-10050243A1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495" y="343138"/>
            <a:ext cx="7371974" cy="913912"/>
          </a:xfrm>
          <a:prstGeom prst="rect">
            <a:avLst/>
          </a:prstGeom>
        </p:spPr>
      </p:pic>
      <p:sp>
        <p:nvSpPr>
          <p:cNvPr id="18" name="TextBox 17">
            <a:extLst>
              <a:ext uri="{FF2B5EF4-FFF2-40B4-BE49-F238E27FC236}">
                <a16:creationId xmlns:a16="http://schemas.microsoft.com/office/drawing/2014/main" id="{3BA1A607-99E8-2D7C-28BC-C4D090FAE630}"/>
              </a:ext>
            </a:extLst>
          </p:cNvPr>
          <p:cNvSpPr txBox="1"/>
          <p:nvPr/>
        </p:nvSpPr>
        <p:spPr>
          <a:xfrm>
            <a:off x="1194058" y="3733383"/>
            <a:ext cx="6096000" cy="646331"/>
          </a:xfrm>
          <a:prstGeom prst="rect">
            <a:avLst/>
          </a:prstGeom>
          <a:noFill/>
        </p:spPr>
        <p:txBody>
          <a:bodyPr wrap="square">
            <a:spAutoFit/>
          </a:bodyPr>
          <a:lstStyle/>
          <a:p>
            <a:pPr marL="285750" indent="-285750">
              <a:buFont typeface="Arial" panose="020B0604020202020204" pitchFamily="34" charset="0"/>
              <a:buChar char="•"/>
            </a:pPr>
            <a:r>
              <a:rPr lang="nl-NL" dirty="0">
                <a:solidFill>
                  <a:schemeClr val="bg1"/>
                </a:solidFill>
              </a:rPr>
              <a:t>Que pouvez-vous observer dans cet exemple ? </a:t>
            </a:r>
          </a:p>
          <a:p>
            <a:pPr marL="285750" indent="-285750">
              <a:buFont typeface="Arial" panose="020B0604020202020204" pitchFamily="34" charset="0"/>
              <a:buChar char="•"/>
            </a:pPr>
            <a:r>
              <a:rPr lang="nl-NL" dirty="0">
                <a:solidFill>
                  <a:schemeClr val="bg1"/>
                </a:solidFill>
              </a:rPr>
              <a:t>Comment évaluez-vous cette situation ?</a:t>
            </a:r>
            <a:endParaRPr lang="en-GB" dirty="0">
              <a:solidFill>
                <a:schemeClr val="bg1"/>
              </a:solidFill>
            </a:endParaRPr>
          </a:p>
        </p:txBody>
      </p:sp>
      <p:pic>
        <p:nvPicPr>
          <p:cNvPr id="4" name="Picture 3">
            <a:extLst>
              <a:ext uri="{FF2B5EF4-FFF2-40B4-BE49-F238E27FC236}">
                <a16:creationId xmlns:a16="http://schemas.microsoft.com/office/drawing/2014/main" id="{C4DCB395-D407-4E2C-A030-FC5D25C851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750" y="4720933"/>
            <a:ext cx="10582653" cy="1549237"/>
          </a:xfrm>
          <a:prstGeom prst="rect">
            <a:avLst/>
          </a:prstGeom>
        </p:spPr>
      </p:pic>
    </p:spTree>
    <p:extLst>
      <p:ext uri="{BB962C8B-B14F-4D97-AF65-F5344CB8AC3E}">
        <p14:creationId xmlns:p14="http://schemas.microsoft.com/office/powerpoint/2010/main" val="2253738876"/>
      </p:ext>
    </p:extLst>
  </p:cSld>
  <p:clrMapOvr>
    <a:masterClrMapping/>
  </p:clrMapOvr>
</p:sld>
</file>

<file path=ppt/theme/theme1.xml><?xml version="1.0" encoding="utf-8"?>
<a:theme xmlns:a="http://schemas.openxmlformats.org/drawingml/2006/main" name="Theme_PlanInternational">
  <a:themeElements>
    <a:clrScheme name="Plan International">
      <a:dk1>
        <a:srgbClr val="000000"/>
      </a:dk1>
      <a:lt1>
        <a:sysClr val="window" lastClr="FFFFFF"/>
      </a:lt1>
      <a:dk2>
        <a:srgbClr val="0072CE"/>
      </a:dk2>
      <a:lt2>
        <a:srgbClr val="D9D9D6"/>
      </a:lt2>
      <a:accent1>
        <a:srgbClr val="58CAE7"/>
      </a:accent1>
      <a:accent2>
        <a:srgbClr val="9900FF"/>
      </a:accent2>
      <a:accent3>
        <a:srgbClr val="FFD500"/>
      </a:accent3>
      <a:accent4>
        <a:srgbClr val="ED632F"/>
      </a:accent4>
      <a:accent5>
        <a:srgbClr val="243C4B"/>
      </a:accent5>
      <a:accent6>
        <a:srgbClr val="DC0080"/>
      </a:accent6>
      <a:hlink>
        <a:srgbClr val="9900FF"/>
      </a:hlink>
      <a:folHlink>
        <a:srgbClr val="ED632F"/>
      </a:folHlink>
    </a:clrScheme>
    <a:fontScheme name="Plan International">
      <a:majorFont>
        <a:latin typeface="Poppin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anded_PowerPoint_Template_English" id="{5FBF3D36-23D2-461F-B572-F3CD06A3EB54}" vid="{C57F0AF2-2C28-403E-B4E1-7B4E3DC492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56C96A2F7C19428F7F810FC83EE140" ma:contentTypeVersion="17" ma:contentTypeDescription="Create a new document." ma:contentTypeScope="" ma:versionID="d406d36f5d720efd341a8a01a18a8b80">
  <xsd:schema xmlns:xsd="http://www.w3.org/2001/XMLSchema" xmlns:xs="http://www.w3.org/2001/XMLSchema" xmlns:p="http://schemas.microsoft.com/office/2006/metadata/properties" xmlns:ns2="aac01ec9-ef68-474d-9558-d1839130a839" xmlns:ns3="e93e13c3-be3d-432c-84a5-b7c1a59f30c7" targetNamespace="http://schemas.microsoft.com/office/2006/metadata/properties" ma:root="true" ma:fieldsID="15f675d158d908010510f6e0a3425116" ns2:_="" ns3:_="">
    <xsd:import namespace="aac01ec9-ef68-474d-9558-d1839130a839"/>
    <xsd:import namespace="e93e13c3-be3d-432c-84a5-b7c1a59f30c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LengthInSeconds" minOccurs="0"/>
                <xsd:element ref="ns2:MediaServiceSearchProperties"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c01ec9-ef68-474d-9558-d1839130a8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0109c95-c5a9-46e1-a049-74d4c705e36e"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CR" ma:index="23" nillable="true" ma:displayName="Extracted Text" ma:internalName="MediaServiceOCR" ma:readOnly="true">
      <xsd:simpleType>
        <xsd:restriction base="dms:Note">
          <xsd:maxLength value="255"/>
        </xsd:restriction>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93e13c3-be3d-432c-84a5-b7c1a59f30c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346e738-b0b1-4a9c-b9b7-ea188af30c2d}" ma:internalName="TaxCatchAll" ma:showField="CatchAllData" ma:web="e93e13c3-be3d-432c-84a5-b7c1a59f30c7">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93e13c3-be3d-432c-84a5-b7c1a59f30c7" xsi:nil="true"/>
    <lcf76f155ced4ddcb4097134ff3c332f xmlns="aac01ec9-ef68-474d-9558-d1839130a83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47FFEE0-C597-4FC2-BF47-E2D5128FB2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c01ec9-ef68-474d-9558-d1839130a839"/>
    <ds:schemaRef ds:uri="e93e13c3-be3d-432c-84a5-b7c1a59f30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D83860D-9B7C-4CE9-9D20-86B11D0550AD}">
  <ds:schemaRefs>
    <ds:schemaRef ds:uri="http://schemas.microsoft.com/sharepoint/v3/contenttype/forms"/>
  </ds:schemaRefs>
</ds:datastoreItem>
</file>

<file path=customXml/itemProps3.xml><?xml version="1.0" encoding="utf-8"?>
<ds:datastoreItem xmlns:ds="http://schemas.openxmlformats.org/officeDocument/2006/customXml" ds:itemID="{6AD8446A-BCE2-4A6F-9C97-09C34B3310CF}">
  <ds:schemaRefs>
    <ds:schemaRef ds:uri="e93e13c3-be3d-432c-84a5-b7c1a59f30c7"/>
    <ds:schemaRef ds:uri="http://schemas.microsoft.com/office/2006/documentManagement/types"/>
    <ds:schemaRef ds:uri="http://purl.org/dc/terms/"/>
    <ds:schemaRef ds:uri="http://purl.org/dc/elements/1.1/"/>
    <ds:schemaRef ds:uri="aac01ec9-ef68-474d-9558-d1839130a839"/>
    <ds:schemaRef ds:uri="http://schemas.microsoft.com/office/infopath/2007/PartnerControls"/>
    <ds:schemaRef ds:uri="http://schemas.microsoft.com/office/2006/metadata/propertie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430</TotalTime>
  <Words>1022</Words>
  <Application>Microsoft Office PowerPoint</Application>
  <PresentationFormat>Widescreen</PresentationFormat>
  <Paragraphs>82</Paragraphs>
  <Slides>16</Slides>
  <Notes>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Theme_PlanInternational</vt:lpstr>
      <vt:lpstr>Le pouvoir du sport : Le genre en mouvement</vt:lpstr>
      <vt:lpstr>Vue d'ensemble</vt:lpstr>
      <vt:lpstr>PowerPoint Presentation</vt:lpstr>
      <vt:lpstr>Règlement intérieur </vt:lpstr>
      <vt:lpstr>Leçon 3 : La communication non violente</vt:lpstr>
      <vt:lpstr>Résolution de problèmes</vt:lpstr>
      <vt:lpstr>Principes de la communication non violente </vt:lpstr>
      <vt:lpstr>Dialogue 1 Un·e enseignant·e montre en classe un article de journal sur un comportement agressif lors d’un match de hockey.  L’ enseignant·e : «Qu’est-ce que vous en pensez ?» L’élève : «Les garçons doivent parfois être agressifs, cela doit sortir tout seul». L’enseignant·e : «Que voulez-vous dire ?» L’élève : «Oui, cela fait partie du sport, le hockey sur glace est agressif et cela s’exprime sur la glace. Si tu ne peux pas supporter cela, tu devrais faire un autre sport, comme la gymnastique. Mais l’agressivité a sa place sur la glace ! Cela fait partie de la vie d’un homme». L’enseignant·e : «Les autres pensent-ils la même chose ?» Aucun des jeunes ne répond. L’enseignant·e : «Ok, alors passons à autre chose».</vt:lpstr>
      <vt:lpstr>PowerPoint Presentation</vt:lpstr>
      <vt:lpstr>PowerPoint Presentation</vt:lpstr>
      <vt:lpstr>PowerPoint Presentation</vt:lpstr>
      <vt:lpstr>PowerPoint Presentation</vt:lpstr>
      <vt:lpstr>Pour commencer</vt:lpstr>
      <vt:lpstr>PowerPoint Presentation</vt:lpstr>
      <vt:lpstr>L'évaluation</vt:lpstr>
      <vt:lpstr>Merci de votre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 Mena</dc:creator>
  <cp:keywords>docId:46974BB3FFA462EDCB663CA3CFCD36B1</cp:keywords>
  <cp:lastModifiedBy>Mengozzi, Angelica</cp:lastModifiedBy>
  <cp:revision>41</cp:revision>
  <dcterms:created xsi:type="dcterms:W3CDTF">2023-07-21T21:42:24Z</dcterms:created>
  <dcterms:modified xsi:type="dcterms:W3CDTF">2025-01-21T09:26:20Z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0x0101008256C96A2F7C19428F7F810FC83EE140</vt:lpwstr>
  </property>
</Properties>
</file>