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tiff" ContentType="image/tif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36"/>
  </p:notesMasterIdLst>
  <p:sldIdLst>
    <p:sldId id="257" r:id="rId5"/>
    <p:sldId id="265" r:id="rId6"/>
    <p:sldId id="893" r:id="rId7"/>
    <p:sldId id="822" r:id="rId8"/>
    <p:sldId id="258" r:id="rId9"/>
    <p:sldId id="891" r:id="rId10"/>
    <p:sldId id="873" r:id="rId11"/>
    <p:sldId id="895" r:id="rId12"/>
    <p:sldId id="999" r:id="rId13"/>
    <p:sldId id="962" r:id="rId14"/>
    <p:sldId id="997" r:id="rId15"/>
    <p:sldId id="963" r:id="rId16"/>
    <p:sldId id="1000" r:id="rId17"/>
    <p:sldId id="1001" r:id="rId18"/>
    <p:sldId id="967" r:id="rId19"/>
    <p:sldId id="968" r:id="rId20"/>
    <p:sldId id="1002" r:id="rId21"/>
    <p:sldId id="1005" r:id="rId22"/>
    <p:sldId id="1004" r:id="rId23"/>
    <p:sldId id="1003" r:id="rId24"/>
    <p:sldId id="1015" r:id="rId25"/>
    <p:sldId id="1007" r:id="rId26"/>
    <p:sldId id="1008" r:id="rId27"/>
    <p:sldId id="1009" r:id="rId28"/>
    <p:sldId id="1010" r:id="rId29"/>
    <p:sldId id="1011" r:id="rId30"/>
    <p:sldId id="1012" r:id="rId31"/>
    <p:sldId id="1013" r:id="rId32"/>
    <p:sldId id="1014" r:id="rId33"/>
    <p:sldId id="1017" r:id="rId34"/>
    <p:sldId id="272" r:id="rId3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9FC76CAF-D043-2EA3-F1DF-FD2D49EE1936}" name="Verwaest, Mieke" initials="VM" userId="S::mieke.verwaest@planinternational.be::47fbc4a2-791e-4252-ac0f-d005e27eb011" providerId="AD"/>
  <p188:author id="{16F7BEBB-761A-923E-9444-A44DCF269FD6}" name="De Witte, Flore" initials="DF" userId="S::flore.dewitte@planinternational.be::9f0395e0-912b-4930-ab61-3f94b2aef304"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ED1E2"/>
    <a:srgbClr val="000000"/>
    <a:srgbClr val="F7822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38645D9-EB54-3EAC-F2C1-F1C52EA898A4}" v="3" dt="2024-12-23T10:45:34.80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90" d="100"/>
          <a:sy n="90" d="100"/>
        </p:scale>
        <p:origin x="370" y="67"/>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theme" Target="theme/theme1.xml"/><Relationship Id="rId21" Type="http://schemas.openxmlformats.org/officeDocument/2006/relationships/slide" Target="slides/slide17.xml"/><Relationship Id="rId34" Type="http://schemas.openxmlformats.org/officeDocument/2006/relationships/slide" Target="slides/slide30.xml"/><Relationship Id="rId42" Type="http://schemas.microsoft.com/office/2018/10/relationships/authors" Target="author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E"/>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B674D9C-3917-48F4-AC19-952C778CF997}" type="datetimeFigureOut">
              <a:rPr lang="en-IE" smtClean="0"/>
              <a:t>20/01/2025</a:t>
            </a:fld>
            <a:endParaRPr lang="en-IE"/>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E"/>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E"/>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AC22BA4-8243-4923-A61F-2DC5AA6913D2}" type="slidenum">
              <a:rPr lang="en-IE" smtClean="0"/>
              <a:t>‹#›</a:t>
            </a:fld>
            <a:endParaRPr lang="en-IE"/>
          </a:p>
        </p:txBody>
      </p:sp>
    </p:spTree>
    <p:extLst>
      <p:ext uri="{BB962C8B-B14F-4D97-AF65-F5344CB8AC3E}">
        <p14:creationId xmlns:p14="http://schemas.microsoft.com/office/powerpoint/2010/main" val="288614372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a:p>
        </p:txBody>
      </p:sp>
      <p:sp>
        <p:nvSpPr>
          <p:cNvPr id="4" name="Slide Number Placeholder 3"/>
          <p:cNvSpPr>
            <a:spLocks noGrp="1"/>
          </p:cNvSpPr>
          <p:nvPr>
            <p:ph type="sldNum" sz="quarter" idx="5"/>
          </p:nvPr>
        </p:nvSpPr>
        <p:spPr/>
        <p:txBody>
          <a:bodyPr/>
          <a:lstStyle/>
          <a:p>
            <a:fld id="{9AC22BA4-8243-4923-A61F-2DC5AA6913D2}" type="slidenum">
              <a:rPr lang="en-IE" smtClean="0"/>
              <a:t>5</a:t>
            </a:fld>
            <a:endParaRPr lang="en-IE"/>
          </a:p>
        </p:txBody>
      </p:sp>
    </p:spTree>
    <p:extLst>
      <p:ext uri="{BB962C8B-B14F-4D97-AF65-F5344CB8AC3E}">
        <p14:creationId xmlns:p14="http://schemas.microsoft.com/office/powerpoint/2010/main" val="204439448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a:p>
        </p:txBody>
      </p:sp>
      <p:sp>
        <p:nvSpPr>
          <p:cNvPr id="4" name="Slide Number Placeholder 3"/>
          <p:cNvSpPr>
            <a:spLocks noGrp="1"/>
          </p:cNvSpPr>
          <p:nvPr>
            <p:ph type="sldNum" sz="quarter" idx="5"/>
          </p:nvPr>
        </p:nvSpPr>
        <p:spPr/>
        <p:txBody>
          <a:bodyPr/>
          <a:lstStyle/>
          <a:p>
            <a:fld id="{9AC22BA4-8243-4923-A61F-2DC5AA6913D2}" type="slidenum">
              <a:rPr lang="en-IE" smtClean="0"/>
              <a:t>28</a:t>
            </a:fld>
            <a:endParaRPr lang="en-IE"/>
          </a:p>
        </p:txBody>
      </p:sp>
    </p:spTree>
    <p:extLst>
      <p:ext uri="{BB962C8B-B14F-4D97-AF65-F5344CB8AC3E}">
        <p14:creationId xmlns:p14="http://schemas.microsoft.com/office/powerpoint/2010/main" val="188261305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a:p>
        </p:txBody>
      </p:sp>
      <p:sp>
        <p:nvSpPr>
          <p:cNvPr id="4" name="Slide Number Placeholder 3"/>
          <p:cNvSpPr>
            <a:spLocks noGrp="1"/>
          </p:cNvSpPr>
          <p:nvPr>
            <p:ph type="sldNum" sz="quarter" idx="5"/>
          </p:nvPr>
        </p:nvSpPr>
        <p:spPr/>
        <p:txBody>
          <a:bodyPr/>
          <a:lstStyle/>
          <a:p>
            <a:fld id="{9AC22BA4-8243-4923-A61F-2DC5AA6913D2}" type="slidenum">
              <a:rPr lang="en-IE" smtClean="0"/>
              <a:t>7</a:t>
            </a:fld>
            <a:endParaRPr lang="en-IE"/>
          </a:p>
        </p:txBody>
      </p:sp>
    </p:spTree>
    <p:extLst>
      <p:ext uri="{BB962C8B-B14F-4D97-AF65-F5344CB8AC3E}">
        <p14:creationId xmlns:p14="http://schemas.microsoft.com/office/powerpoint/2010/main" val="168915952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a:p>
        </p:txBody>
      </p:sp>
      <p:sp>
        <p:nvSpPr>
          <p:cNvPr id="4" name="Slide Number Placeholder 3"/>
          <p:cNvSpPr>
            <a:spLocks noGrp="1"/>
          </p:cNvSpPr>
          <p:nvPr>
            <p:ph type="sldNum" sz="quarter" idx="5"/>
          </p:nvPr>
        </p:nvSpPr>
        <p:spPr/>
        <p:txBody>
          <a:bodyPr/>
          <a:lstStyle/>
          <a:p>
            <a:fld id="{9AC22BA4-8243-4923-A61F-2DC5AA6913D2}" type="slidenum">
              <a:rPr lang="en-IE" smtClean="0"/>
              <a:t>11</a:t>
            </a:fld>
            <a:endParaRPr lang="en-IE"/>
          </a:p>
        </p:txBody>
      </p:sp>
    </p:spTree>
    <p:extLst>
      <p:ext uri="{BB962C8B-B14F-4D97-AF65-F5344CB8AC3E}">
        <p14:creationId xmlns:p14="http://schemas.microsoft.com/office/powerpoint/2010/main" val="359212002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ea typeface="Calibri"/>
                <a:cs typeface="Calibri"/>
              </a:rPr>
              <a:t>Bespreek</a:t>
            </a:r>
            <a:r>
              <a:rPr lang="en-US" dirty="0">
                <a:ea typeface="Calibri"/>
                <a:cs typeface="Calibri"/>
              </a:rPr>
              <a:t>:</a:t>
            </a:r>
            <a:endParaRPr lang="en-US" dirty="0"/>
          </a:p>
          <a:p>
            <a:pPr marL="171450" indent="-171450">
              <a:buFont typeface="Arial"/>
              <a:buChar char="•"/>
            </a:pPr>
            <a:r>
              <a:rPr lang="en-US" dirty="0" err="1">
                <a:ea typeface="Calibri" panose="020F0502020204030204"/>
                <a:cs typeface="Calibri" panose="020F0502020204030204"/>
              </a:rPr>
              <a:t>Toestemming</a:t>
            </a:r>
            <a:r>
              <a:rPr lang="en-US" dirty="0">
                <a:ea typeface="Calibri" panose="020F0502020204030204"/>
                <a:cs typeface="Calibri" panose="020F0502020204030204"/>
              </a:rPr>
              <a:t>: </a:t>
            </a:r>
            <a:r>
              <a:rPr lang="en-US" dirty="0" err="1">
                <a:ea typeface="Calibri" panose="020F0502020204030204"/>
                <a:cs typeface="Calibri" panose="020F0502020204030204"/>
              </a:rPr>
              <a:t>niet</a:t>
            </a:r>
            <a:r>
              <a:rPr lang="en-US" dirty="0">
                <a:ea typeface="Calibri" panose="020F0502020204030204"/>
                <a:cs typeface="Calibri" panose="020F0502020204030204"/>
              </a:rPr>
              <a:t> </a:t>
            </a:r>
            <a:r>
              <a:rPr lang="en-US" dirty="0" err="1">
                <a:ea typeface="Calibri" panose="020F0502020204030204"/>
                <a:cs typeface="Calibri" panose="020F0502020204030204"/>
              </a:rPr>
              <a:t>oké</a:t>
            </a:r>
            <a:endParaRPr lang="en-US" dirty="0">
              <a:ea typeface="Calibri" panose="020F0502020204030204"/>
              <a:cs typeface="Calibri" panose="020F0502020204030204"/>
            </a:endParaRPr>
          </a:p>
          <a:p>
            <a:pPr marL="171450" indent="-171450">
              <a:buFont typeface="Arial"/>
              <a:buChar char="•"/>
            </a:pPr>
            <a:r>
              <a:rPr lang="en-US" dirty="0" err="1">
                <a:ea typeface="Calibri" panose="020F0502020204030204"/>
                <a:cs typeface="Calibri" panose="020F0502020204030204"/>
              </a:rPr>
              <a:t>Gelijkwaardigheid</a:t>
            </a:r>
            <a:r>
              <a:rPr lang="en-US" dirty="0">
                <a:ea typeface="Calibri" panose="020F0502020204030204"/>
                <a:cs typeface="Calibri" panose="020F0502020204030204"/>
              </a:rPr>
              <a:t>: </a:t>
            </a:r>
            <a:r>
              <a:rPr lang="en-US" dirty="0" err="1">
                <a:ea typeface="Calibri" panose="020F0502020204030204"/>
                <a:cs typeface="Calibri" panose="020F0502020204030204"/>
              </a:rPr>
              <a:t>niet</a:t>
            </a:r>
            <a:r>
              <a:rPr lang="en-US" dirty="0">
                <a:ea typeface="Calibri" panose="020F0502020204030204"/>
                <a:cs typeface="Calibri" panose="020F0502020204030204"/>
              </a:rPr>
              <a:t> </a:t>
            </a:r>
            <a:r>
              <a:rPr lang="en-US" dirty="0" err="1">
                <a:ea typeface="Calibri" panose="020F0502020204030204"/>
                <a:cs typeface="Calibri" panose="020F0502020204030204"/>
              </a:rPr>
              <a:t>oké</a:t>
            </a:r>
            <a:endParaRPr lang="en-US" dirty="0">
              <a:ea typeface="Calibri" panose="020F0502020204030204"/>
              <a:cs typeface="Calibri" panose="020F0502020204030204"/>
            </a:endParaRPr>
          </a:p>
          <a:p>
            <a:pPr marL="171450" indent="-171450">
              <a:buFont typeface="Arial"/>
              <a:buChar char="•"/>
            </a:pPr>
            <a:r>
              <a:rPr lang="en-US" dirty="0" err="1">
                <a:ea typeface="Calibri" panose="020F0502020204030204"/>
                <a:cs typeface="Calibri" panose="020F0502020204030204"/>
              </a:rPr>
              <a:t>Vrijwilligheid</a:t>
            </a:r>
            <a:r>
              <a:rPr lang="en-US" dirty="0">
                <a:ea typeface="Calibri" panose="020F0502020204030204"/>
                <a:cs typeface="Calibri" panose="020F0502020204030204"/>
              </a:rPr>
              <a:t>: </a:t>
            </a:r>
            <a:r>
              <a:rPr lang="en-US" dirty="0" err="1">
                <a:ea typeface="Calibri" panose="020F0502020204030204"/>
                <a:cs typeface="Calibri" panose="020F0502020204030204"/>
              </a:rPr>
              <a:t>niet</a:t>
            </a:r>
            <a:r>
              <a:rPr lang="en-US" dirty="0">
                <a:ea typeface="Calibri" panose="020F0502020204030204"/>
                <a:cs typeface="Calibri" panose="020F0502020204030204"/>
              </a:rPr>
              <a:t> </a:t>
            </a:r>
            <a:r>
              <a:rPr lang="en-US" dirty="0" err="1">
                <a:ea typeface="Calibri" panose="020F0502020204030204"/>
                <a:cs typeface="Calibri" panose="020F0502020204030204"/>
              </a:rPr>
              <a:t>oké</a:t>
            </a:r>
            <a:endParaRPr lang="en-US" dirty="0">
              <a:ea typeface="Calibri" panose="020F0502020204030204"/>
              <a:cs typeface="Calibri" panose="020F0502020204030204"/>
            </a:endParaRPr>
          </a:p>
          <a:p>
            <a:endParaRPr lang="en-US" dirty="0"/>
          </a:p>
          <a:p>
            <a:r>
              <a:rPr lang="en-US" dirty="0"/>
              <a:t>-Stel je </a:t>
            </a:r>
            <a:r>
              <a:rPr lang="en-US" dirty="0" err="1"/>
              <a:t>voor</a:t>
            </a:r>
            <a:r>
              <a:rPr lang="en-US" dirty="0"/>
              <a:t> </a:t>
            </a:r>
            <a:r>
              <a:rPr lang="en-US" dirty="0" err="1"/>
              <a:t>dat</a:t>
            </a:r>
            <a:r>
              <a:rPr lang="en-US" dirty="0"/>
              <a:t> </a:t>
            </a:r>
            <a:r>
              <a:rPr lang="en-US" dirty="0" err="1"/>
              <a:t>jouw</a:t>
            </a:r>
            <a:r>
              <a:rPr lang="en-US" dirty="0"/>
              <a:t> </a:t>
            </a:r>
            <a:r>
              <a:rPr lang="en-US" dirty="0" err="1"/>
              <a:t>vriendinnen</a:t>
            </a:r>
            <a:r>
              <a:rPr lang="en-US" dirty="0"/>
              <a:t> </a:t>
            </a:r>
            <a:r>
              <a:rPr lang="en-US" dirty="0" err="1"/>
              <a:t>dit</a:t>
            </a:r>
            <a:r>
              <a:rPr lang="en-US" dirty="0"/>
              <a:t> </a:t>
            </a:r>
            <a:r>
              <a:rPr lang="en-US" dirty="0" err="1"/>
              <a:t>meemaken</a:t>
            </a:r>
            <a:r>
              <a:rPr lang="en-US" dirty="0"/>
              <a:t>, wat </a:t>
            </a:r>
            <a:r>
              <a:rPr lang="en-US" dirty="0" err="1"/>
              <a:t>zou</a:t>
            </a:r>
            <a:r>
              <a:rPr lang="en-US" dirty="0"/>
              <a:t> je </a:t>
            </a:r>
            <a:r>
              <a:rPr lang="en-US" dirty="0" err="1"/>
              <a:t>doen</a:t>
            </a:r>
            <a:r>
              <a:rPr lang="en-US" dirty="0"/>
              <a:t>?</a:t>
            </a:r>
            <a:endParaRPr lang="en-US" dirty="0">
              <a:ea typeface="Calibri"/>
              <a:cs typeface="Calibri"/>
            </a:endParaRPr>
          </a:p>
          <a:p>
            <a:r>
              <a:rPr lang="en-US" dirty="0"/>
              <a:t>-</a:t>
            </a:r>
            <a:r>
              <a:rPr lang="en-US" dirty="0" err="1"/>
              <a:t>Wordt</a:t>
            </a:r>
            <a:r>
              <a:rPr lang="en-US" dirty="0"/>
              <a:t> er </a:t>
            </a:r>
            <a:r>
              <a:rPr lang="en-US" dirty="0" err="1"/>
              <a:t>hier</a:t>
            </a:r>
            <a:r>
              <a:rPr lang="en-US" dirty="0"/>
              <a:t> over </a:t>
            </a:r>
            <a:r>
              <a:rPr lang="en-US" dirty="0" err="1"/>
              <a:t>grenzen</a:t>
            </a:r>
            <a:r>
              <a:rPr lang="en-US" dirty="0"/>
              <a:t> </a:t>
            </a:r>
            <a:r>
              <a:rPr lang="en-US" dirty="0" err="1"/>
              <a:t>gegaan</a:t>
            </a:r>
            <a:r>
              <a:rPr lang="en-US" dirty="0"/>
              <a:t>? Over </a:t>
            </a:r>
            <a:r>
              <a:rPr lang="en-US" dirty="0" err="1"/>
              <a:t>wiens</a:t>
            </a:r>
            <a:r>
              <a:rPr lang="en-US" dirty="0"/>
              <a:t> </a:t>
            </a:r>
            <a:r>
              <a:rPr lang="en-US" dirty="0" err="1"/>
              <a:t>grenzen</a:t>
            </a:r>
            <a:r>
              <a:rPr lang="en-US" dirty="0"/>
              <a:t>?</a:t>
            </a:r>
            <a:endParaRPr lang="en-US" dirty="0">
              <a:ea typeface="Calibri"/>
              <a:cs typeface="Calibri"/>
            </a:endParaRPr>
          </a:p>
        </p:txBody>
      </p:sp>
      <p:sp>
        <p:nvSpPr>
          <p:cNvPr id="4" name="Slide Number Placeholder 3"/>
          <p:cNvSpPr>
            <a:spLocks noGrp="1"/>
          </p:cNvSpPr>
          <p:nvPr>
            <p:ph type="sldNum" sz="quarter" idx="5"/>
          </p:nvPr>
        </p:nvSpPr>
        <p:spPr/>
        <p:txBody>
          <a:bodyPr/>
          <a:lstStyle/>
          <a:p>
            <a:fld id="{D173BB03-9174-47D7-A70A-181FE19E4390}" type="slidenum">
              <a:rPr lang="en-US"/>
              <a:t>12</a:t>
            </a:fld>
            <a:endParaRPr lang="en-US"/>
          </a:p>
        </p:txBody>
      </p:sp>
    </p:spTree>
    <p:extLst>
      <p:ext uri="{BB962C8B-B14F-4D97-AF65-F5344CB8AC3E}">
        <p14:creationId xmlns:p14="http://schemas.microsoft.com/office/powerpoint/2010/main" val="184185992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ea typeface="Calibri"/>
                <a:cs typeface="Calibri"/>
              </a:rPr>
              <a:t>Bespreek</a:t>
            </a:r>
            <a:r>
              <a:rPr lang="en-US" dirty="0">
                <a:ea typeface="Calibri"/>
                <a:cs typeface="Calibri"/>
              </a:rPr>
              <a:t>:</a:t>
            </a:r>
            <a:endParaRPr lang="en-US" dirty="0"/>
          </a:p>
          <a:p>
            <a:pPr marL="171450" indent="-171450">
              <a:buFont typeface="Arial"/>
              <a:buChar char="•"/>
            </a:pPr>
            <a:r>
              <a:rPr lang="en-US" dirty="0" err="1">
                <a:ea typeface="Calibri" panose="020F0502020204030204"/>
                <a:cs typeface="Calibri" panose="020F0502020204030204"/>
              </a:rPr>
              <a:t>Toestemming</a:t>
            </a:r>
            <a:r>
              <a:rPr lang="en-US" dirty="0">
                <a:ea typeface="Calibri" panose="020F0502020204030204"/>
                <a:cs typeface="Calibri" panose="020F0502020204030204"/>
              </a:rPr>
              <a:t>: </a:t>
            </a:r>
            <a:r>
              <a:rPr lang="en-US" dirty="0" err="1">
                <a:ea typeface="Calibri" panose="020F0502020204030204"/>
                <a:cs typeface="Calibri" panose="020F0502020204030204"/>
              </a:rPr>
              <a:t>niet</a:t>
            </a:r>
            <a:r>
              <a:rPr lang="en-US" dirty="0">
                <a:ea typeface="Calibri" panose="020F0502020204030204"/>
                <a:cs typeface="Calibri" panose="020F0502020204030204"/>
              </a:rPr>
              <a:t> </a:t>
            </a:r>
            <a:r>
              <a:rPr lang="en-US" dirty="0" err="1">
                <a:ea typeface="Calibri" panose="020F0502020204030204"/>
                <a:cs typeface="Calibri" panose="020F0502020204030204"/>
              </a:rPr>
              <a:t>oké</a:t>
            </a:r>
            <a:endParaRPr lang="en-US" dirty="0">
              <a:ea typeface="Calibri" panose="020F0502020204030204"/>
              <a:cs typeface="Calibri" panose="020F0502020204030204"/>
            </a:endParaRPr>
          </a:p>
          <a:p>
            <a:pPr marL="171450" indent="-171450">
              <a:buFont typeface="Arial"/>
              <a:buChar char="•"/>
            </a:pPr>
            <a:r>
              <a:rPr lang="en-US" dirty="0" err="1">
                <a:ea typeface="Calibri" panose="020F0502020204030204"/>
                <a:cs typeface="Calibri" panose="020F0502020204030204"/>
              </a:rPr>
              <a:t>Gelijkwaardigheid</a:t>
            </a:r>
            <a:r>
              <a:rPr lang="en-US" dirty="0">
                <a:ea typeface="Calibri" panose="020F0502020204030204"/>
                <a:cs typeface="Calibri" panose="020F0502020204030204"/>
              </a:rPr>
              <a:t>: </a:t>
            </a:r>
            <a:r>
              <a:rPr lang="en-US" dirty="0" err="1">
                <a:ea typeface="Calibri" panose="020F0502020204030204"/>
                <a:cs typeface="Calibri" panose="020F0502020204030204"/>
              </a:rPr>
              <a:t>niet</a:t>
            </a:r>
            <a:r>
              <a:rPr lang="en-US" dirty="0">
                <a:ea typeface="Calibri" panose="020F0502020204030204"/>
                <a:cs typeface="Calibri" panose="020F0502020204030204"/>
              </a:rPr>
              <a:t> </a:t>
            </a:r>
            <a:r>
              <a:rPr lang="en-US" dirty="0" err="1">
                <a:ea typeface="Calibri" panose="020F0502020204030204"/>
                <a:cs typeface="Calibri" panose="020F0502020204030204"/>
              </a:rPr>
              <a:t>oké</a:t>
            </a:r>
            <a:endParaRPr lang="en-US" dirty="0">
              <a:ea typeface="Calibri" panose="020F0502020204030204"/>
              <a:cs typeface="Calibri" panose="020F0502020204030204"/>
            </a:endParaRPr>
          </a:p>
          <a:p>
            <a:pPr marL="171450" indent="-171450">
              <a:buFont typeface="Arial"/>
              <a:buChar char="•"/>
            </a:pPr>
            <a:r>
              <a:rPr lang="en-US" dirty="0" err="1">
                <a:ea typeface="Calibri" panose="020F0502020204030204"/>
                <a:cs typeface="Calibri" panose="020F0502020204030204"/>
              </a:rPr>
              <a:t>Vrijwilligheid</a:t>
            </a:r>
            <a:r>
              <a:rPr lang="en-US" dirty="0">
                <a:ea typeface="Calibri" panose="020F0502020204030204"/>
                <a:cs typeface="Calibri" panose="020F0502020204030204"/>
              </a:rPr>
              <a:t>: </a:t>
            </a:r>
            <a:r>
              <a:rPr lang="en-US" dirty="0" err="1">
                <a:ea typeface="Calibri" panose="020F0502020204030204"/>
                <a:cs typeface="Calibri" panose="020F0502020204030204"/>
              </a:rPr>
              <a:t>niet</a:t>
            </a:r>
            <a:r>
              <a:rPr lang="en-US" dirty="0">
                <a:ea typeface="Calibri" panose="020F0502020204030204"/>
                <a:cs typeface="Calibri" panose="020F0502020204030204"/>
              </a:rPr>
              <a:t> </a:t>
            </a:r>
            <a:r>
              <a:rPr lang="en-US" dirty="0" err="1">
                <a:ea typeface="Calibri" panose="020F0502020204030204"/>
                <a:cs typeface="Calibri" panose="020F0502020204030204"/>
              </a:rPr>
              <a:t>oké</a:t>
            </a:r>
            <a:endParaRPr lang="en-US" dirty="0">
              <a:ea typeface="Calibri" panose="020F0502020204030204"/>
              <a:cs typeface="Calibri" panose="020F0502020204030204"/>
            </a:endParaRPr>
          </a:p>
          <a:p>
            <a:endParaRPr lang="en-US" dirty="0"/>
          </a:p>
          <a:p>
            <a:r>
              <a:rPr lang="en-US" dirty="0"/>
              <a:t>-Stel je </a:t>
            </a:r>
            <a:r>
              <a:rPr lang="en-US" dirty="0" err="1"/>
              <a:t>voor</a:t>
            </a:r>
            <a:r>
              <a:rPr lang="en-US" dirty="0"/>
              <a:t> </a:t>
            </a:r>
            <a:r>
              <a:rPr lang="en-US" dirty="0" err="1"/>
              <a:t>dat</a:t>
            </a:r>
            <a:r>
              <a:rPr lang="en-US" dirty="0"/>
              <a:t> </a:t>
            </a:r>
            <a:r>
              <a:rPr lang="en-US" dirty="0" err="1"/>
              <a:t>jouw</a:t>
            </a:r>
            <a:r>
              <a:rPr lang="en-US" dirty="0"/>
              <a:t> </a:t>
            </a:r>
            <a:r>
              <a:rPr lang="en-US" dirty="0" err="1"/>
              <a:t>vriendinnen</a:t>
            </a:r>
            <a:r>
              <a:rPr lang="en-US" dirty="0"/>
              <a:t> </a:t>
            </a:r>
            <a:r>
              <a:rPr lang="en-US" dirty="0" err="1"/>
              <a:t>dit</a:t>
            </a:r>
            <a:r>
              <a:rPr lang="en-US" dirty="0"/>
              <a:t> </a:t>
            </a:r>
            <a:r>
              <a:rPr lang="en-US" dirty="0" err="1"/>
              <a:t>meemaken</a:t>
            </a:r>
            <a:r>
              <a:rPr lang="en-US" dirty="0"/>
              <a:t>, wat </a:t>
            </a:r>
            <a:r>
              <a:rPr lang="en-US" dirty="0" err="1"/>
              <a:t>zou</a:t>
            </a:r>
            <a:r>
              <a:rPr lang="en-US" dirty="0"/>
              <a:t> je </a:t>
            </a:r>
            <a:r>
              <a:rPr lang="en-US" dirty="0" err="1"/>
              <a:t>doen</a:t>
            </a:r>
            <a:r>
              <a:rPr lang="en-US" dirty="0"/>
              <a:t>?</a:t>
            </a:r>
            <a:endParaRPr lang="en-US" dirty="0">
              <a:ea typeface="Calibri"/>
              <a:cs typeface="Calibri"/>
            </a:endParaRPr>
          </a:p>
          <a:p>
            <a:r>
              <a:rPr lang="en-US" dirty="0"/>
              <a:t>-</a:t>
            </a:r>
            <a:r>
              <a:rPr lang="en-US" dirty="0" err="1"/>
              <a:t>Wordt</a:t>
            </a:r>
            <a:r>
              <a:rPr lang="en-US" dirty="0"/>
              <a:t> er </a:t>
            </a:r>
            <a:r>
              <a:rPr lang="en-US" dirty="0" err="1"/>
              <a:t>hier</a:t>
            </a:r>
            <a:r>
              <a:rPr lang="en-US" dirty="0"/>
              <a:t> over </a:t>
            </a:r>
            <a:r>
              <a:rPr lang="en-US" dirty="0" err="1"/>
              <a:t>grenzen</a:t>
            </a:r>
            <a:r>
              <a:rPr lang="en-US" dirty="0"/>
              <a:t> </a:t>
            </a:r>
            <a:r>
              <a:rPr lang="en-US" dirty="0" err="1"/>
              <a:t>gegaan</a:t>
            </a:r>
            <a:r>
              <a:rPr lang="en-US" dirty="0"/>
              <a:t>? Over </a:t>
            </a:r>
            <a:r>
              <a:rPr lang="en-US" dirty="0" err="1"/>
              <a:t>wiens</a:t>
            </a:r>
            <a:r>
              <a:rPr lang="en-US" dirty="0"/>
              <a:t> </a:t>
            </a:r>
            <a:r>
              <a:rPr lang="en-US" dirty="0" err="1"/>
              <a:t>grenzen</a:t>
            </a:r>
            <a:r>
              <a:rPr lang="en-US" dirty="0"/>
              <a:t>?</a:t>
            </a:r>
            <a:endParaRPr lang="en-US" dirty="0">
              <a:ea typeface="Calibri"/>
              <a:cs typeface="Calibri"/>
            </a:endParaRPr>
          </a:p>
        </p:txBody>
      </p:sp>
      <p:sp>
        <p:nvSpPr>
          <p:cNvPr id="4" name="Slide Number Placeholder 3"/>
          <p:cNvSpPr>
            <a:spLocks noGrp="1"/>
          </p:cNvSpPr>
          <p:nvPr>
            <p:ph type="sldNum" sz="quarter" idx="5"/>
          </p:nvPr>
        </p:nvSpPr>
        <p:spPr/>
        <p:txBody>
          <a:bodyPr/>
          <a:lstStyle/>
          <a:p>
            <a:fld id="{D173BB03-9174-47D7-A70A-181FE19E4390}" type="slidenum">
              <a:rPr lang="en-US"/>
              <a:t>13</a:t>
            </a:fld>
            <a:endParaRPr lang="en-US"/>
          </a:p>
        </p:txBody>
      </p:sp>
    </p:spTree>
    <p:extLst>
      <p:ext uri="{BB962C8B-B14F-4D97-AF65-F5344CB8AC3E}">
        <p14:creationId xmlns:p14="http://schemas.microsoft.com/office/powerpoint/2010/main" val="170090795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ea typeface="Calibri"/>
                <a:cs typeface="Calibri"/>
              </a:rPr>
              <a:t>Bespreek</a:t>
            </a:r>
            <a:r>
              <a:rPr lang="en-US" dirty="0">
                <a:ea typeface="Calibri"/>
                <a:cs typeface="Calibri"/>
              </a:rPr>
              <a:t>:</a:t>
            </a:r>
            <a:endParaRPr lang="en-US" dirty="0"/>
          </a:p>
          <a:p>
            <a:pPr marL="171450" indent="-171450">
              <a:buFont typeface="Arial"/>
              <a:buChar char="•"/>
            </a:pPr>
            <a:r>
              <a:rPr lang="en-US" dirty="0" err="1">
                <a:ea typeface="Calibri" panose="020F0502020204030204"/>
                <a:cs typeface="Calibri" panose="020F0502020204030204"/>
              </a:rPr>
              <a:t>Toestemming</a:t>
            </a:r>
            <a:r>
              <a:rPr lang="en-US" dirty="0">
                <a:ea typeface="Calibri" panose="020F0502020204030204"/>
                <a:cs typeface="Calibri" panose="020F0502020204030204"/>
              </a:rPr>
              <a:t>: </a:t>
            </a:r>
            <a:r>
              <a:rPr lang="en-US" dirty="0" err="1">
                <a:ea typeface="Calibri" panose="020F0502020204030204"/>
                <a:cs typeface="Calibri" panose="020F0502020204030204"/>
              </a:rPr>
              <a:t>niet</a:t>
            </a:r>
            <a:r>
              <a:rPr lang="en-US" dirty="0">
                <a:ea typeface="Calibri" panose="020F0502020204030204"/>
                <a:cs typeface="Calibri" panose="020F0502020204030204"/>
              </a:rPr>
              <a:t> </a:t>
            </a:r>
            <a:r>
              <a:rPr lang="en-US" dirty="0" err="1">
                <a:ea typeface="Calibri" panose="020F0502020204030204"/>
                <a:cs typeface="Calibri" panose="020F0502020204030204"/>
              </a:rPr>
              <a:t>oké</a:t>
            </a:r>
            <a:endParaRPr lang="en-US" dirty="0">
              <a:ea typeface="Calibri" panose="020F0502020204030204"/>
              <a:cs typeface="Calibri" panose="020F0502020204030204"/>
            </a:endParaRPr>
          </a:p>
          <a:p>
            <a:pPr marL="171450" indent="-171450">
              <a:buFont typeface="Arial"/>
              <a:buChar char="•"/>
            </a:pPr>
            <a:r>
              <a:rPr lang="en-US" dirty="0" err="1">
                <a:ea typeface="Calibri" panose="020F0502020204030204"/>
                <a:cs typeface="Calibri" panose="020F0502020204030204"/>
              </a:rPr>
              <a:t>Gelijkwaardigheid</a:t>
            </a:r>
            <a:r>
              <a:rPr lang="en-US" dirty="0">
                <a:ea typeface="Calibri" panose="020F0502020204030204"/>
                <a:cs typeface="Calibri" panose="020F0502020204030204"/>
              </a:rPr>
              <a:t>: </a:t>
            </a:r>
            <a:r>
              <a:rPr lang="en-US" dirty="0" err="1">
                <a:ea typeface="Calibri" panose="020F0502020204030204"/>
                <a:cs typeface="Calibri" panose="020F0502020204030204"/>
              </a:rPr>
              <a:t>niet</a:t>
            </a:r>
            <a:r>
              <a:rPr lang="en-US" dirty="0">
                <a:ea typeface="Calibri" panose="020F0502020204030204"/>
                <a:cs typeface="Calibri" panose="020F0502020204030204"/>
              </a:rPr>
              <a:t> </a:t>
            </a:r>
            <a:r>
              <a:rPr lang="en-US" dirty="0" err="1">
                <a:ea typeface="Calibri" panose="020F0502020204030204"/>
                <a:cs typeface="Calibri" panose="020F0502020204030204"/>
              </a:rPr>
              <a:t>oké</a:t>
            </a:r>
            <a:endParaRPr lang="en-US" dirty="0">
              <a:ea typeface="Calibri" panose="020F0502020204030204"/>
              <a:cs typeface="Calibri" panose="020F0502020204030204"/>
            </a:endParaRPr>
          </a:p>
          <a:p>
            <a:pPr marL="171450" indent="-171450">
              <a:buFont typeface="Arial"/>
              <a:buChar char="•"/>
            </a:pPr>
            <a:r>
              <a:rPr lang="en-US" dirty="0" err="1">
                <a:ea typeface="Calibri" panose="020F0502020204030204"/>
                <a:cs typeface="Calibri" panose="020F0502020204030204"/>
              </a:rPr>
              <a:t>Vrijwilligheid</a:t>
            </a:r>
            <a:r>
              <a:rPr lang="en-US" dirty="0">
                <a:ea typeface="Calibri" panose="020F0502020204030204"/>
                <a:cs typeface="Calibri" panose="020F0502020204030204"/>
              </a:rPr>
              <a:t>: </a:t>
            </a:r>
            <a:r>
              <a:rPr lang="en-US" dirty="0" err="1">
                <a:ea typeface="Calibri" panose="020F0502020204030204"/>
                <a:cs typeface="Calibri" panose="020F0502020204030204"/>
              </a:rPr>
              <a:t>niet</a:t>
            </a:r>
            <a:r>
              <a:rPr lang="en-US" dirty="0">
                <a:ea typeface="Calibri" panose="020F0502020204030204"/>
                <a:cs typeface="Calibri" panose="020F0502020204030204"/>
              </a:rPr>
              <a:t> </a:t>
            </a:r>
            <a:r>
              <a:rPr lang="en-US" dirty="0" err="1">
                <a:ea typeface="Calibri" panose="020F0502020204030204"/>
                <a:cs typeface="Calibri" panose="020F0502020204030204"/>
              </a:rPr>
              <a:t>oké</a:t>
            </a:r>
            <a:endParaRPr lang="en-US" dirty="0">
              <a:ea typeface="Calibri" panose="020F0502020204030204"/>
              <a:cs typeface="Calibri" panose="020F0502020204030204"/>
            </a:endParaRPr>
          </a:p>
          <a:p>
            <a:endParaRPr lang="en-US" dirty="0"/>
          </a:p>
          <a:p>
            <a:r>
              <a:rPr lang="en-US" dirty="0"/>
              <a:t>-Stel je </a:t>
            </a:r>
            <a:r>
              <a:rPr lang="en-US" dirty="0" err="1"/>
              <a:t>voor</a:t>
            </a:r>
            <a:r>
              <a:rPr lang="en-US" dirty="0"/>
              <a:t> </a:t>
            </a:r>
            <a:r>
              <a:rPr lang="en-US" dirty="0" err="1"/>
              <a:t>dat</a:t>
            </a:r>
            <a:r>
              <a:rPr lang="en-US" dirty="0"/>
              <a:t> </a:t>
            </a:r>
            <a:r>
              <a:rPr lang="en-US" dirty="0" err="1"/>
              <a:t>jouw</a:t>
            </a:r>
            <a:r>
              <a:rPr lang="en-US" dirty="0"/>
              <a:t> </a:t>
            </a:r>
            <a:r>
              <a:rPr lang="en-US" dirty="0" err="1"/>
              <a:t>vriendinnen</a:t>
            </a:r>
            <a:r>
              <a:rPr lang="en-US" dirty="0"/>
              <a:t> </a:t>
            </a:r>
            <a:r>
              <a:rPr lang="en-US" dirty="0" err="1"/>
              <a:t>dit</a:t>
            </a:r>
            <a:r>
              <a:rPr lang="en-US" dirty="0"/>
              <a:t> </a:t>
            </a:r>
            <a:r>
              <a:rPr lang="en-US" dirty="0" err="1"/>
              <a:t>meemaken</a:t>
            </a:r>
            <a:r>
              <a:rPr lang="en-US" dirty="0"/>
              <a:t>, wat </a:t>
            </a:r>
            <a:r>
              <a:rPr lang="en-US" dirty="0" err="1"/>
              <a:t>zou</a:t>
            </a:r>
            <a:r>
              <a:rPr lang="en-US" dirty="0"/>
              <a:t> je </a:t>
            </a:r>
            <a:r>
              <a:rPr lang="en-US" dirty="0" err="1"/>
              <a:t>doen</a:t>
            </a:r>
            <a:r>
              <a:rPr lang="en-US" dirty="0"/>
              <a:t>?</a:t>
            </a:r>
            <a:endParaRPr lang="en-US" dirty="0">
              <a:ea typeface="Calibri"/>
              <a:cs typeface="Calibri"/>
            </a:endParaRPr>
          </a:p>
          <a:p>
            <a:r>
              <a:rPr lang="en-US" dirty="0"/>
              <a:t>-</a:t>
            </a:r>
            <a:r>
              <a:rPr lang="en-US" dirty="0" err="1"/>
              <a:t>Wordt</a:t>
            </a:r>
            <a:r>
              <a:rPr lang="en-US" dirty="0"/>
              <a:t> er </a:t>
            </a:r>
            <a:r>
              <a:rPr lang="en-US" dirty="0" err="1"/>
              <a:t>hier</a:t>
            </a:r>
            <a:r>
              <a:rPr lang="en-US" dirty="0"/>
              <a:t> over </a:t>
            </a:r>
            <a:r>
              <a:rPr lang="en-US" dirty="0" err="1"/>
              <a:t>grenzen</a:t>
            </a:r>
            <a:r>
              <a:rPr lang="en-US" dirty="0"/>
              <a:t> </a:t>
            </a:r>
            <a:r>
              <a:rPr lang="en-US" dirty="0" err="1"/>
              <a:t>gegaan</a:t>
            </a:r>
            <a:r>
              <a:rPr lang="en-US" dirty="0"/>
              <a:t>? Over </a:t>
            </a:r>
            <a:r>
              <a:rPr lang="en-US" dirty="0" err="1"/>
              <a:t>wiens</a:t>
            </a:r>
            <a:r>
              <a:rPr lang="en-US" dirty="0"/>
              <a:t> </a:t>
            </a:r>
            <a:r>
              <a:rPr lang="en-US" dirty="0" err="1"/>
              <a:t>grenzen</a:t>
            </a:r>
            <a:r>
              <a:rPr lang="en-US" dirty="0"/>
              <a:t>?</a:t>
            </a:r>
            <a:endParaRPr lang="en-US" dirty="0">
              <a:ea typeface="Calibri"/>
              <a:cs typeface="Calibri"/>
            </a:endParaRPr>
          </a:p>
        </p:txBody>
      </p:sp>
      <p:sp>
        <p:nvSpPr>
          <p:cNvPr id="4" name="Slide Number Placeholder 3"/>
          <p:cNvSpPr>
            <a:spLocks noGrp="1"/>
          </p:cNvSpPr>
          <p:nvPr>
            <p:ph type="sldNum" sz="quarter" idx="5"/>
          </p:nvPr>
        </p:nvSpPr>
        <p:spPr/>
        <p:txBody>
          <a:bodyPr/>
          <a:lstStyle/>
          <a:p>
            <a:fld id="{D173BB03-9174-47D7-A70A-181FE19E4390}" type="slidenum">
              <a:rPr lang="en-US"/>
              <a:t>14</a:t>
            </a:fld>
            <a:endParaRPr lang="en-US"/>
          </a:p>
        </p:txBody>
      </p:sp>
    </p:spTree>
    <p:extLst>
      <p:ext uri="{BB962C8B-B14F-4D97-AF65-F5344CB8AC3E}">
        <p14:creationId xmlns:p14="http://schemas.microsoft.com/office/powerpoint/2010/main" val="340157082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ea typeface="Calibri"/>
                <a:cs typeface="Calibri"/>
              </a:rPr>
              <a:t>Bespreek</a:t>
            </a:r>
            <a:r>
              <a:rPr lang="en-US" dirty="0">
                <a:ea typeface="Calibri"/>
                <a:cs typeface="Calibri"/>
              </a:rPr>
              <a:t>:</a:t>
            </a:r>
            <a:endParaRPr lang="en-US" dirty="0"/>
          </a:p>
          <a:p>
            <a:pPr marL="171450" indent="-171450">
              <a:buFont typeface="Arial"/>
              <a:buChar char="•"/>
            </a:pPr>
            <a:r>
              <a:rPr lang="en-US" dirty="0" err="1">
                <a:ea typeface="Calibri" panose="020F0502020204030204"/>
                <a:cs typeface="Calibri" panose="020F0502020204030204"/>
              </a:rPr>
              <a:t>Toestemming</a:t>
            </a:r>
            <a:r>
              <a:rPr lang="en-US" dirty="0">
                <a:ea typeface="Calibri" panose="020F0502020204030204"/>
                <a:cs typeface="Calibri" panose="020F0502020204030204"/>
              </a:rPr>
              <a:t>: </a:t>
            </a:r>
            <a:r>
              <a:rPr lang="en-US" dirty="0" err="1">
                <a:ea typeface="Calibri" panose="020F0502020204030204"/>
                <a:cs typeface="Calibri" panose="020F0502020204030204"/>
              </a:rPr>
              <a:t>niet</a:t>
            </a:r>
            <a:r>
              <a:rPr lang="en-US" dirty="0">
                <a:ea typeface="Calibri" panose="020F0502020204030204"/>
                <a:cs typeface="Calibri" panose="020F0502020204030204"/>
              </a:rPr>
              <a:t> </a:t>
            </a:r>
            <a:r>
              <a:rPr lang="en-US" dirty="0" err="1">
                <a:ea typeface="Calibri" panose="020F0502020204030204"/>
                <a:cs typeface="Calibri" panose="020F0502020204030204"/>
              </a:rPr>
              <a:t>oké</a:t>
            </a:r>
            <a:endParaRPr lang="en-US" dirty="0">
              <a:ea typeface="Calibri" panose="020F0502020204030204"/>
              <a:cs typeface="Calibri" panose="020F0502020204030204"/>
            </a:endParaRPr>
          </a:p>
          <a:p>
            <a:pPr marL="171450" indent="-171450">
              <a:buFont typeface="Arial"/>
              <a:buChar char="•"/>
            </a:pPr>
            <a:r>
              <a:rPr lang="en-US" dirty="0" err="1">
                <a:ea typeface="Calibri" panose="020F0502020204030204"/>
                <a:cs typeface="Calibri" panose="020F0502020204030204"/>
              </a:rPr>
              <a:t>Gelijkwaardigheid</a:t>
            </a:r>
            <a:r>
              <a:rPr lang="en-US" dirty="0">
                <a:ea typeface="Calibri" panose="020F0502020204030204"/>
                <a:cs typeface="Calibri" panose="020F0502020204030204"/>
              </a:rPr>
              <a:t>: </a:t>
            </a:r>
            <a:r>
              <a:rPr lang="en-US" dirty="0" err="1">
                <a:ea typeface="Calibri" panose="020F0502020204030204"/>
                <a:cs typeface="Calibri" panose="020F0502020204030204"/>
              </a:rPr>
              <a:t>niet</a:t>
            </a:r>
            <a:r>
              <a:rPr lang="en-US" dirty="0">
                <a:ea typeface="Calibri" panose="020F0502020204030204"/>
                <a:cs typeface="Calibri" panose="020F0502020204030204"/>
              </a:rPr>
              <a:t> </a:t>
            </a:r>
            <a:r>
              <a:rPr lang="en-US" dirty="0" err="1">
                <a:ea typeface="Calibri" panose="020F0502020204030204"/>
                <a:cs typeface="Calibri" panose="020F0502020204030204"/>
              </a:rPr>
              <a:t>oké</a:t>
            </a:r>
            <a:endParaRPr lang="en-US" dirty="0">
              <a:ea typeface="Calibri" panose="020F0502020204030204"/>
              <a:cs typeface="Calibri" panose="020F0502020204030204"/>
            </a:endParaRPr>
          </a:p>
          <a:p>
            <a:pPr marL="171450" indent="-171450">
              <a:buFont typeface="Arial"/>
              <a:buChar char="•"/>
            </a:pPr>
            <a:r>
              <a:rPr lang="en-US" dirty="0" err="1">
                <a:ea typeface="Calibri" panose="020F0502020204030204"/>
                <a:cs typeface="Calibri" panose="020F0502020204030204"/>
              </a:rPr>
              <a:t>Vrijwilligheid</a:t>
            </a:r>
            <a:r>
              <a:rPr lang="en-US" dirty="0">
                <a:ea typeface="Calibri" panose="020F0502020204030204"/>
                <a:cs typeface="Calibri" panose="020F0502020204030204"/>
              </a:rPr>
              <a:t>: </a:t>
            </a:r>
            <a:r>
              <a:rPr lang="en-US" dirty="0" err="1">
                <a:ea typeface="Calibri" panose="020F0502020204030204"/>
                <a:cs typeface="Calibri" panose="020F0502020204030204"/>
              </a:rPr>
              <a:t>niet</a:t>
            </a:r>
            <a:r>
              <a:rPr lang="en-US" dirty="0">
                <a:ea typeface="Calibri" panose="020F0502020204030204"/>
                <a:cs typeface="Calibri" panose="020F0502020204030204"/>
              </a:rPr>
              <a:t> </a:t>
            </a:r>
            <a:r>
              <a:rPr lang="en-US" dirty="0" err="1">
                <a:ea typeface="Calibri" panose="020F0502020204030204"/>
                <a:cs typeface="Calibri" panose="020F0502020204030204"/>
              </a:rPr>
              <a:t>oké</a:t>
            </a:r>
            <a:endParaRPr lang="en-US" dirty="0">
              <a:ea typeface="Calibri" panose="020F0502020204030204"/>
              <a:cs typeface="Calibri" panose="020F0502020204030204"/>
            </a:endParaRPr>
          </a:p>
          <a:p>
            <a:endParaRPr lang="en-US" dirty="0"/>
          </a:p>
          <a:p>
            <a:r>
              <a:rPr lang="en-US" dirty="0"/>
              <a:t>-Stel je </a:t>
            </a:r>
            <a:r>
              <a:rPr lang="en-US" dirty="0" err="1"/>
              <a:t>voor</a:t>
            </a:r>
            <a:r>
              <a:rPr lang="en-US" dirty="0"/>
              <a:t> </a:t>
            </a:r>
            <a:r>
              <a:rPr lang="en-US" dirty="0" err="1"/>
              <a:t>dat</a:t>
            </a:r>
            <a:r>
              <a:rPr lang="en-US" dirty="0"/>
              <a:t> </a:t>
            </a:r>
            <a:r>
              <a:rPr lang="en-US" dirty="0" err="1"/>
              <a:t>jouw</a:t>
            </a:r>
            <a:r>
              <a:rPr lang="en-US" dirty="0"/>
              <a:t> </a:t>
            </a:r>
            <a:r>
              <a:rPr lang="en-US" dirty="0" err="1"/>
              <a:t>vriendinnen</a:t>
            </a:r>
            <a:r>
              <a:rPr lang="en-US" dirty="0"/>
              <a:t> </a:t>
            </a:r>
            <a:r>
              <a:rPr lang="en-US" dirty="0" err="1"/>
              <a:t>dit</a:t>
            </a:r>
            <a:r>
              <a:rPr lang="en-US" dirty="0"/>
              <a:t> </a:t>
            </a:r>
            <a:r>
              <a:rPr lang="en-US" dirty="0" err="1"/>
              <a:t>meemaken</a:t>
            </a:r>
            <a:r>
              <a:rPr lang="en-US" dirty="0"/>
              <a:t>, wat </a:t>
            </a:r>
            <a:r>
              <a:rPr lang="en-US" dirty="0" err="1"/>
              <a:t>zou</a:t>
            </a:r>
            <a:r>
              <a:rPr lang="en-US" dirty="0"/>
              <a:t> je </a:t>
            </a:r>
            <a:r>
              <a:rPr lang="en-US" dirty="0" err="1"/>
              <a:t>doen</a:t>
            </a:r>
            <a:r>
              <a:rPr lang="en-US" dirty="0"/>
              <a:t>?</a:t>
            </a:r>
            <a:endParaRPr lang="en-US" dirty="0">
              <a:ea typeface="Calibri"/>
              <a:cs typeface="Calibri"/>
            </a:endParaRPr>
          </a:p>
          <a:p>
            <a:r>
              <a:rPr lang="en-US" dirty="0"/>
              <a:t>-</a:t>
            </a:r>
            <a:r>
              <a:rPr lang="en-US" dirty="0" err="1"/>
              <a:t>Wordt</a:t>
            </a:r>
            <a:r>
              <a:rPr lang="en-US" dirty="0"/>
              <a:t> er </a:t>
            </a:r>
            <a:r>
              <a:rPr lang="en-US" dirty="0" err="1"/>
              <a:t>hier</a:t>
            </a:r>
            <a:r>
              <a:rPr lang="en-US" dirty="0"/>
              <a:t> over </a:t>
            </a:r>
            <a:r>
              <a:rPr lang="en-US" dirty="0" err="1"/>
              <a:t>grenzen</a:t>
            </a:r>
            <a:r>
              <a:rPr lang="en-US" dirty="0"/>
              <a:t> </a:t>
            </a:r>
            <a:r>
              <a:rPr lang="en-US" dirty="0" err="1"/>
              <a:t>gegaan</a:t>
            </a:r>
            <a:r>
              <a:rPr lang="en-US" dirty="0"/>
              <a:t>? Over </a:t>
            </a:r>
            <a:r>
              <a:rPr lang="en-US" dirty="0" err="1"/>
              <a:t>wiens</a:t>
            </a:r>
            <a:r>
              <a:rPr lang="en-US" dirty="0"/>
              <a:t> </a:t>
            </a:r>
            <a:r>
              <a:rPr lang="en-US" dirty="0" err="1"/>
              <a:t>grenzen</a:t>
            </a:r>
            <a:r>
              <a:rPr lang="en-US" dirty="0"/>
              <a:t>?</a:t>
            </a:r>
            <a:endParaRPr lang="en-US" dirty="0">
              <a:ea typeface="Calibri"/>
              <a:cs typeface="Calibri"/>
            </a:endParaRPr>
          </a:p>
        </p:txBody>
      </p:sp>
      <p:sp>
        <p:nvSpPr>
          <p:cNvPr id="4" name="Slide Number Placeholder 3"/>
          <p:cNvSpPr>
            <a:spLocks noGrp="1"/>
          </p:cNvSpPr>
          <p:nvPr>
            <p:ph type="sldNum" sz="quarter" idx="5"/>
          </p:nvPr>
        </p:nvSpPr>
        <p:spPr/>
        <p:txBody>
          <a:bodyPr/>
          <a:lstStyle/>
          <a:p>
            <a:fld id="{D173BB03-9174-47D7-A70A-181FE19E4390}" type="slidenum">
              <a:rPr lang="en-US"/>
              <a:t>15</a:t>
            </a:fld>
            <a:endParaRPr lang="en-US"/>
          </a:p>
        </p:txBody>
      </p:sp>
    </p:spTree>
    <p:extLst>
      <p:ext uri="{BB962C8B-B14F-4D97-AF65-F5344CB8AC3E}">
        <p14:creationId xmlns:p14="http://schemas.microsoft.com/office/powerpoint/2010/main" val="35123327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ea typeface="Calibri"/>
                <a:cs typeface="Calibri"/>
              </a:rPr>
              <a:t>Bespreek</a:t>
            </a:r>
            <a:r>
              <a:rPr lang="en-US" dirty="0">
                <a:ea typeface="Calibri"/>
                <a:cs typeface="Calibri"/>
              </a:rPr>
              <a:t>:</a:t>
            </a:r>
            <a:endParaRPr lang="en-US" dirty="0"/>
          </a:p>
          <a:p>
            <a:pPr marL="171450" indent="-171450">
              <a:buFont typeface="Arial"/>
              <a:buChar char="•"/>
            </a:pPr>
            <a:r>
              <a:rPr lang="en-US" dirty="0" err="1">
                <a:ea typeface="Calibri" panose="020F0502020204030204"/>
                <a:cs typeface="Calibri" panose="020F0502020204030204"/>
              </a:rPr>
              <a:t>Toestemming</a:t>
            </a:r>
            <a:r>
              <a:rPr lang="en-US" dirty="0">
                <a:ea typeface="Calibri" panose="020F0502020204030204"/>
                <a:cs typeface="Calibri" panose="020F0502020204030204"/>
              </a:rPr>
              <a:t>: </a:t>
            </a:r>
            <a:r>
              <a:rPr lang="en-US" dirty="0" err="1">
                <a:ea typeface="Calibri" panose="020F0502020204030204"/>
                <a:cs typeface="Calibri" panose="020F0502020204030204"/>
              </a:rPr>
              <a:t>niet</a:t>
            </a:r>
            <a:r>
              <a:rPr lang="en-US" dirty="0">
                <a:ea typeface="Calibri" panose="020F0502020204030204"/>
                <a:cs typeface="Calibri" panose="020F0502020204030204"/>
              </a:rPr>
              <a:t> </a:t>
            </a:r>
            <a:r>
              <a:rPr lang="en-US" dirty="0" err="1">
                <a:ea typeface="Calibri" panose="020F0502020204030204"/>
                <a:cs typeface="Calibri" panose="020F0502020204030204"/>
              </a:rPr>
              <a:t>oké</a:t>
            </a:r>
            <a:endParaRPr lang="en-US" dirty="0">
              <a:ea typeface="Calibri" panose="020F0502020204030204"/>
              <a:cs typeface="Calibri" panose="020F0502020204030204"/>
            </a:endParaRPr>
          </a:p>
          <a:p>
            <a:pPr marL="171450" indent="-171450">
              <a:buFont typeface="Arial"/>
              <a:buChar char="•"/>
            </a:pPr>
            <a:r>
              <a:rPr lang="en-US" dirty="0" err="1">
                <a:ea typeface="Calibri" panose="020F0502020204030204"/>
                <a:cs typeface="Calibri" panose="020F0502020204030204"/>
              </a:rPr>
              <a:t>Gelijkwaardigheid</a:t>
            </a:r>
            <a:r>
              <a:rPr lang="en-US" dirty="0">
                <a:ea typeface="Calibri" panose="020F0502020204030204"/>
                <a:cs typeface="Calibri" panose="020F0502020204030204"/>
              </a:rPr>
              <a:t>: </a:t>
            </a:r>
            <a:r>
              <a:rPr lang="en-US" dirty="0" err="1">
                <a:ea typeface="Calibri" panose="020F0502020204030204"/>
                <a:cs typeface="Calibri" panose="020F0502020204030204"/>
              </a:rPr>
              <a:t>niet</a:t>
            </a:r>
            <a:r>
              <a:rPr lang="en-US" dirty="0">
                <a:ea typeface="Calibri" panose="020F0502020204030204"/>
                <a:cs typeface="Calibri" panose="020F0502020204030204"/>
              </a:rPr>
              <a:t> </a:t>
            </a:r>
            <a:r>
              <a:rPr lang="en-US" dirty="0" err="1">
                <a:ea typeface="Calibri" panose="020F0502020204030204"/>
                <a:cs typeface="Calibri" panose="020F0502020204030204"/>
              </a:rPr>
              <a:t>oké</a:t>
            </a:r>
            <a:endParaRPr lang="en-US" dirty="0">
              <a:ea typeface="Calibri" panose="020F0502020204030204"/>
              <a:cs typeface="Calibri" panose="020F0502020204030204"/>
            </a:endParaRPr>
          </a:p>
          <a:p>
            <a:pPr marL="171450" indent="-171450">
              <a:buFont typeface="Arial"/>
              <a:buChar char="•"/>
            </a:pPr>
            <a:r>
              <a:rPr lang="en-US" dirty="0" err="1">
                <a:ea typeface="Calibri" panose="020F0502020204030204"/>
                <a:cs typeface="Calibri" panose="020F0502020204030204"/>
              </a:rPr>
              <a:t>Vrijwilligheid</a:t>
            </a:r>
            <a:r>
              <a:rPr lang="en-US" dirty="0">
                <a:ea typeface="Calibri" panose="020F0502020204030204"/>
                <a:cs typeface="Calibri" panose="020F0502020204030204"/>
              </a:rPr>
              <a:t>: </a:t>
            </a:r>
            <a:r>
              <a:rPr lang="en-US" dirty="0" err="1">
                <a:ea typeface="Calibri" panose="020F0502020204030204"/>
                <a:cs typeface="Calibri" panose="020F0502020204030204"/>
              </a:rPr>
              <a:t>niet</a:t>
            </a:r>
            <a:r>
              <a:rPr lang="en-US" dirty="0">
                <a:ea typeface="Calibri" panose="020F0502020204030204"/>
                <a:cs typeface="Calibri" panose="020F0502020204030204"/>
              </a:rPr>
              <a:t> </a:t>
            </a:r>
            <a:r>
              <a:rPr lang="en-US" dirty="0" err="1">
                <a:ea typeface="Calibri" panose="020F0502020204030204"/>
                <a:cs typeface="Calibri" panose="020F0502020204030204"/>
              </a:rPr>
              <a:t>oké</a:t>
            </a:r>
            <a:endParaRPr lang="en-US" dirty="0">
              <a:ea typeface="Calibri" panose="020F0502020204030204"/>
              <a:cs typeface="Calibri" panose="020F0502020204030204"/>
            </a:endParaRPr>
          </a:p>
          <a:p>
            <a:endParaRPr lang="en-US" dirty="0"/>
          </a:p>
          <a:p>
            <a:r>
              <a:rPr lang="en-US" dirty="0"/>
              <a:t>-Stel je </a:t>
            </a:r>
            <a:r>
              <a:rPr lang="en-US" dirty="0" err="1"/>
              <a:t>voor</a:t>
            </a:r>
            <a:r>
              <a:rPr lang="en-US" dirty="0"/>
              <a:t> </a:t>
            </a:r>
            <a:r>
              <a:rPr lang="en-US" dirty="0" err="1"/>
              <a:t>dat</a:t>
            </a:r>
            <a:r>
              <a:rPr lang="en-US" dirty="0"/>
              <a:t> </a:t>
            </a:r>
            <a:r>
              <a:rPr lang="en-US" dirty="0" err="1"/>
              <a:t>jouw</a:t>
            </a:r>
            <a:r>
              <a:rPr lang="en-US" dirty="0"/>
              <a:t> </a:t>
            </a:r>
            <a:r>
              <a:rPr lang="en-US" dirty="0" err="1"/>
              <a:t>vriendinnen</a:t>
            </a:r>
            <a:r>
              <a:rPr lang="en-US" dirty="0"/>
              <a:t> </a:t>
            </a:r>
            <a:r>
              <a:rPr lang="en-US" dirty="0" err="1"/>
              <a:t>dit</a:t>
            </a:r>
            <a:r>
              <a:rPr lang="en-US" dirty="0"/>
              <a:t> </a:t>
            </a:r>
            <a:r>
              <a:rPr lang="en-US" dirty="0" err="1"/>
              <a:t>meemaken</a:t>
            </a:r>
            <a:r>
              <a:rPr lang="en-US" dirty="0"/>
              <a:t>, wat </a:t>
            </a:r>
            <a:r>
              <a:rPr lang="en-US" dirty="0" err="1"/>
              <a:t>zou</a:t>
            </a:r>
            <a:r>
              <a:rPr lang="en-US" dirty="0"/>
              <a:t> je </a:t>
            </a:r>
            <a:r>
              <a:rPr lang="en-US" dirty="0" err="1"/>
              <a:t>doen</a:t>
            </a:r>
            <a:r>
              <a:rPr lang="en-US" dirty="0"/>
              <a:t>?</a:t>
            </a:r>
            <a:endParaRPr lang="en-US" dirty="0">
              <a:ea typeface="Calibri"/>
              <a:cs typeface="Calibri"/>
            </a:endParaRPr>
          </a:p>
          <a:p>
            <a:r>
              <a:rPr lang="en-US" dirty="0"/>
              <a:t>-</a:t>
            </a:r>
            <a:r>
              <a:rPr lang="en-US" dirty="0" err="1"/>
              <a:t>Wordt</a:t>
            </a:r>
            <a:r>
              <a:rPr lang="en-US" dirty="0"/>
              <a:t> er </a:t>
            </a:r>
            <a:r>
              <a:rPr lang="en-US" dirty="0" err="1"/>
              <a:t>hier</a:t>
            </a:r>
            <a:r>
              <a:rPr lang="en-US" dirty="0"/>
              <a:t> over </a:t>
            </a:r>
            <a:r>
              <a:rPr lang="en-US" dirty="0" err="1"/>
              <a:t>grenzen</a:t>
            </a:r>
            <a:r>
              <a:rPr lang="en-US" dirty="0"/>
              <a:t> </a:t>
            </a:r>
            <a:r>
              <a:rPr lang="en-US" dirty="0" err="1"/>
              <a:t>gegaan</a:t>
            </a:r>
            <a:r>
              <a:rPr lang="en-US" dirty="0"/>
              <a:t>? Over </a:t>
            </a:r>
            <a:r>
              <a:rPr lang="en-US" dirty="0" err="1"/>
              <a:t>wiens</a:t>
            </a:r>
            <a:r>
              <a:rPr lang="en-US" dirty="0"/>
              <a:t> </a:t>
            </a:r>
            <a:r>
              <a:rPr lang="en-US" dirty="0" err="1"/>
              <a:t>grenzen</a:t>
            </a:r>
            <a:r>
              <a:rPr lang="en-US" dirty="0"/>
              <a:t>?</a:t>
            </a:r>
            <a:endParaRPr lang="en-US" dirty="0">
              <a:ea typeface="Calibri"/>
              <a:cs typeface="Calibri"/>
            </a:endParaRPr>
          </a:p>
        </p:txBody>
      </p:sp>
      <p:sp>
        <p:nvSpPr>
          <p:cNvPr id="4" name="Slide Number Placeholder 3"/>
          <p:cNvSpPr>
            <a:spLocks noGrp="1"/>
          </p:cNvSpPr>
          <p:nvPr>
            <p:ph type="sldNum" sz="quarter" idx="5"/>
          </p:nvPr>
        </p:nvSpPr>
        <p:spPr/>
        <p:txBody>
          <a:bodyPr/>
          <a:lstStyle/>
          <a:p>
            <a:fld id="{D173BB03-9174-47D7-A70A-181FE19E4390}" type="slidenum">
              <a:rPr lang="en-US"/>
              <a:t>16</a:t>
            </a:fld>
            <a:endParaRPr lang="en-US"/>
          </a:p>
        </p:txBody>
      </p:sp>
    </p:spTree>
    <p:extLst>
      <p:ext uri="{BB962C8B-B14F-4D97-AF65-F5344CB8AC3E}">
        <p14:creationId xmlns:p14="http://schemas.microsoft.com/office/powerpoint/2010/main" val="164096391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a:p>
        </p:txBody>
      </p:sp>
      <p:sp>
        <p:nvSpPr>
          <p:cNvPr id="4" name="Slide Number Placeholder 3"/>
          <p:cNvSpPr>
            <a:spLocks noGrp="1"/>
          </p:cNvSpPr>
          <p:nvPr>
            <p:ph type="sldNum" sz="quarter" idx="5"/>
          </p:nvPr>
        </p:nvSpPr>
        <p:spPr/>
        <p:txBody>
          <a:bodyPr/>
          <a:lstStyle/>
          <a:p>
            <a:fld id="{9AC22BA4-8243-4923-A61F-2DC5AA6913D2}" type="slidenum">
              <a:rPr lang="en-IE" smtClean="0"/>
              <a:t>17</a:t>
            </a:fld>
            <a:endParaRPr lang="en-IE"/>
          </a:p>
        </p:txBody>
      </p:sp>
    </p:spTree>
    <p:extLst>
      <p:ext uri="{BB962C8B-B14F-4D97-AF65-F5344CB8AC3E}">
        <p14:creationId xmlns:p14="http://schemas.microsoft.com/office/powerpoint/2010/main" val="153148956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4.tiff"/><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E70BEB-EC47-8B71-3C72-6F81116B2096}"/>
              </a:ext>
            </a:extLst>
          </p:cNvPr>
          <p:cNvSpPr>
            <a:spLocks noGrp="1"/>
          </p:cNvSpPr>
          <p:nvPr>
            <p:ph type="ctrTitle"/>
          </p:nvPr>
        </p:nvSpPr>
        <p:spPr>
          <a:xfrm>
            <a:off x="1524000" y="1122363"/>
            <a:ext cx="9144000" cy="2387600"/>
          </a:xfrm>
        </p:spPr>
        <p:txBody>
          <a:bodyPr anchor="b"/>
          <a:lstStyle>
            <a:lvl1pPr algn="ctr">
              <a:defRPr sz="6000">
                <a:solidFill>
                  <a:schemeClr val="accent6">
                    <a:lumMod val="10000"/>
                  </a:schemeClr>
                </a:solidFill>
              </a:defRPr>
            </a:lvl1pPr>
          </a:lstStyle>
          <a:p>
            <a:r>
              <a:rPr lang="en-US"/>
              <a:t>Click to edit Master title style</a:t>
            </a:r>
            <a:endParaRPr lang="en-IE"/>
          </a:p>
        </p:txBody>
      </p:sp>
      <p:sp>
        <p:nvSpPr>
          <p:cNvPr id="3" name="Subtitle 2">
            <a:extLst>
              <a:ext uri="{FF2B5EF4-FFF2-40B4-BE49-F238E27FC236}">
                <a16:creationId xmlns:a16="http://schemas.microsoft.com/office/drawing/2014/main" id="{9B917E3E-514C-6005-E277-5B6628CD06B2}"/>
              </a:ext>
            </a:extLst>
          </p:cNvPr>
          <p:cNvSpPr>
            <a:spLocks noGrp="1"/>
          </p:cNvSpPr>
          <p:nvPr>
            <p:ph type="subTitle" idx="1"/>
          </p:nvPr>
        </p:nvSpPr>
        <p:spPr>
          <a:xfrm>
            <a:off x="1524000" y="3602038"/>
            <a:ext cx="9144000" cy="1655762"/>
          </a:xfrm>
        </p:spPr>
        <p:txBody>
          <a:bodyPr>
            <a:normAutofit/>
          </a:bodyPr>
          <a:lstStyle>
            <a:lvl1pPr marL="0" indent="0" algn="ctr">
              <a:buNone/>
              <a:defRPr sz="20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E"/>
          </a:p>
        </p:txBody>
      </p:sp>
      <p:sp>
        <p:nvSpPr>
          <p:cNvPr id="4" name="Date Placeholder 3">
            <a:extLst>
              <a:ext uri="{FF2B5EF4-FFF2-40B4-BE49-F238E27FC236}">
                <a16:creationId xmlns:a16="http://schemas.microsoft.com/office/drawing/2014/main" id="{7CA25047-C9E6-0622-0474-12FDA24AB528}"/>
              </a:ext>
            </a:extLst>
          </p:cNvPr>
          <p:cNvSpPr>
            <a:spLocks noGrp="1"/>
          </p:cNvSpPr>
          <p:nvPr>
            <p:ph type="dt" sz="half" idx="10"/>
          </p:nvPr>
        </p:nvSpPr>
        <p:spPr/>
        <p:txBody>
          <a:bodyPr/>
          <a:lstStyle>
            <a:lvl1pPr>
              <a:defRPr>
                <a:latin typeface="+mn-lt"/>
              </a:defRPr>
            </a:lvl1pPr>
          </a:lstStyle>
          <a:p>
            <a:fld id="{C011594F-599E-4C18-B383-E288473ACDC0}" type="datetimeFigureOut">
              <a:rPr lang="en-IE" smtClean="0"/>
              <a:pPr/>
              <a:t>20/01/2025</a:t>
            </a:fld>
            <a:endParaRPr lang="en-IE"/>
          </a:p>
        </p:txBody>
      </p:sp>
      <p:sp>
        <p:nvSpPr>
          <p:cNvPr id="5" name="Footer Placeholder 4">
            <a:extLst>
              <a:ext uri="{FF2B5EF4-FFF2-40B4-BE49-F238E27FC236}">
                <a16:creationId xmlns:a16="http://schemas.microsoft.com/office/drawing/2014/main" id="{009B5BD1-EE57-753A-E341-C5230FC61A41}"/>
              </a:ext>
            </a:extLst>
          </p:cNvPr>
          <p:cNvSpPr>
            <a:spLocks noGrp="1"/>
          </p:cNvSpPr>
          <p:nvPr>
            <p:ph type="ftr" sz="quarter" idx="11"/>
          </p:nvPr>
        </p:nvSpPr>
        <p:spPr/>
        <p:txBody>
          <a:bodyPr/>
          <a:lstStyle>
            <a:lvl1pPr>
              <a:defRPr>
                <a:latin typeface="+mn-lt"/>
              </a:defRPr>
            </a:lvl1pPr>
          </a:lstStyle>
          <a:p>
            <a:endParaRPr lang="en-IE"/>
          </a:p>
        </p:txBody>
      </p:sp>
      <p:sp>
        <p:nvSpPr>
          <p:cNvPr id="6" name="Slide Number Placeholder 5">
            <a:extLst>
              <a:ext uri="{FF2B5EF4-FFF2-40B4-BE49-F238E27FC236}">
                <a16:creationId xmlns:a16="http://schemas.microsoft.com/office/drawing/2014/main" id="{854A2636-E157-50C8-9836-68412599A228}"/>
              </a:ext>
            </a:extLst>
          </p:cNvPr>
          <p:cNvSpPr>
            <a:spLocks noGrp="1"/>
          </p:cNvSpPr>
          <p:nvPr>
            <p:ph type="sldNum" sz="quarter" idx="12"/>
          </p:nvPr>
        </p:nvSpPr>
        <p:spPr/>
        <p:txBody>
          <a:bodyPr/>
          <a:lstStyle>
            <a:lvl1pPr>
              <a:defRPr>
                <a:latin typeface="+mn-lt"/>
              </a:defRPr>
            </a:lvl1pPr>
          </a:lstStyle>
          <a:p>
            <a:fld id="{4E88BB13-D5A4-474B-BE0A-E538989FB095}" type="slidenum">
              <a:rPr lang="en-IE" smtClean="0"/>
              <a:pPr/>
              <a:t>‹#›</a:t>
            </a:fld>
            <a:endParaRPr lang="en-IE"/>
          </a:p>
        </p:txBody>
      </p:sp>
      <p:pic>
        <p:nvPicPr>
          <p:cNvPr id="7" name="Google Shape;21;p19" descr="Plan International Logo">
            <a:extLst>
              <a:ext uri="{FF2B5EF4-FFF2-40B4-BE49-F238E27FC236}">
                <a16:creationId xmlns:a16="http://schemas.microsoft.com/office/drawing/2014/main" id="{EF11C99A-2729-4920-10C8-ABF2FE2868DC}"/>
              </a:ext>
            </a:extLst>
          </p:cNvPr>
          <p:cNvPicPr preferRelativeResize="0"/>
          <p:nvPr userDrawn="1"/>
        </p:nvPicPr>
        <p:blipFill rotWithShape="1">
          <a:blip r:embed="rId2">
            <a:alphaModFix/>
          </a:blip>
          <a:srcRect/>
          <a:stretch/>
        </p:blipFill>
        <p:spPr>
          <a:xfrm>
            <a:off x="10668000" y="257245"/>
            <a:ext cx="1245636" cy="473884"/>
          </a:xfrm>
          <a:prstGeom prst="rect">
            <a:avLst/>
          </a:prstGeom>
          <a:noFill/>
          <a:ln>
            <a:noFill/>
          </a:ln>
        </p:spPr>
      </p:pic>
    </p:spTree>
    <p:extLst>
      <p:ext uri="{BB962C8B-B14F-4D97-AF65-F5344CB8AC3E}">
        <p14:creationId xmlns:p14="http://schemas.microsoft.com/office/powerpoint/2010/main" val="139228659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B222CC-2954-F50B-A44D-AE7C6ADC85A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E"/>
          </a:p>
        </p:txBody>
      </p:sp>
      <p:sp>
        <p:nvSpPr>
          <p:cNvPr id="4" name="Text Placeholder 3">
            <a:extLst>
              <a:ext uri="{FF2B5EF4-FFF2-40B4-BE49-F238E27FC236}">
                <a16:creationId xmlns:a16="http://schemas.microsoft.com/office/drawing/2014/main" id="{111419BE-9C3E-18B2-5D85-C4F610478D2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586EB73-974D-C12F-FF18-3432A63E301D}"/>
              </a:ext>
            </a:extLst>
          </p:cNvPr>
          <p:cNvSpPr>
            <a:spLocks noGrp="1"/>
          </p:cNvSpPr>
          <p:nvPr>
            <p:ph type="dt" sz="half" idx="10"/>
          </p:nvPr>
        </p:nvSpPr>
        <p:spPr/>
        <p:txBody>
          <a:bodyPr/>
          <a:lstStyle/>
          <a:p>
            <a:fld id="{C011594F-599E-4C18-B383-E288473ACDC0}" type="datetimeFigureOut">
              <a:rPr lang="en-IE" smtClean="0"/>
              <a:t>20/01/2025</a:t>
            </a:fld>
            <a:endParaRPr lang="en-IE"/>
          </a:p>
        </p:txBody>
      </p:sp>
      <p:sp>
        <p:nvSpPr>
          <p:cNvPr id="6" name="Footer Placeholder 5">
            <a:extLst>
              <a:ext uri="{FF2B5EF4-FFF2-40B4-BE49-F238E27FC236}">
                <a16:creationId xmlns:a16="http://schemas.microsoft.com/office/drawing/2014/main" id="{188C84E2-20F6-FC7B-0C90-8E101403A21C}"/>
              </a:ext>
            </a:extLst>
          </p:cNvPr>
          <p:cNvSpPr>
            <a:spLocks noGrp="1"/>
          </p:cNvSpPr>
          <p:nvPr>
            <p:ph type="ftr" sz="quarter" idx="11"/>
          </p:nvPr>
        </p:nvSpPr>
        <p:spPr/>
        <p:txBody>
          <a:bodyPr/>
          <a:lstStyle/>
          <a:p>
            <a:endParaRPr lang="en-IE"/>
          </a:p>
        </p:txBody>
      </p:sp>
      <p:sp>
        <p:nvSpPr>
          <p:cNvPr id="7" name="Slide Number Placeholder 6">
            <a:extLst>
              <a:ext uri="{FF2B5EF4-FFF2-40B4-BE49-F238E27FC236}">
                <a16:creationId xmlns:a16="http://schemas.microsoft.com/office/drawing/2014/main" id="{1916CC44-F34E-1741-DED6-3D6B705EC1E6}"/>
              </a:ext>
            </a:extLst>
          </p:cNvPr>
          <p:cNvSpPr>
            <a:spLocks noGrp="1"/>
          </p:cNvSpPr>
          <p:nvPr>
            <p:ph type="sldNum" sz="quarter" idx="12"/>
          </p:nvPr>
        </p:nvSpPr>
        <p:spPr/>
        <p:txBody>
          <a:bodyPr/>
          <a:lstStyle/>
          <a:p>
            <a:fld id="{4E88BB13-D5A4-474B-BE0A-E538989FB095}" type="slidenum">
              <a:rPr lang="en-IE" smtClean="0"/>
              <a:t>‹#›</a:t>
            </a:fld>
            <a:endParaRPr lang="en-IE"/>
          </a:p>
        </p:txBody>
      </p:sp>
      <p:sp>
        <p:nvSpPr>
          <p:cNvPr id="9" name="Picture Placeholder 8">
            <a:extLst>
              <a:ext uri="{FF2B5EF4-FFF2-40B4-BE49-F238E27FC236}">
                <a16:creationId xmlns:a16="http://schemas.microsoft.com/office/drawing/2014/main" id="{4B060EA0-24EF-57A8-66B3-414C61B86594}"/>
              </a:ext>
            </a:extLst>
          </p:cNvPr>
          <p:cNvSpPr>
            <a:spLocks noGrp="1"/>
          </p:cNvSpPr>
          <p:nvPr>
            <p:ph type="pic" sz="quarter" idx="13"/>
          </p:nvPr>
        </p:nvSpPr>
        <p:spPr>
          <a:xfrm>
            <a:off x="4889500" y="457200"/>
            <a:ext cx="6462713" cy="5411788"/>
          </a:xfrm>
        </p:spPr>
        <p:txBody>
          <a:bodyPr/>
          <a:lstStyle/>
          <a:p>
            <a:endParaRPr lang="en-IE"/>
          </a:p>
        </p:txBody>
      </p:sp>
    </p:spTree>
    <p:extLst>
      <p:ext uri="{BB962C8B-B14F-4D97-AF65-F5344CB8AC3E}">
        <p14:creationId xmlns:p14="http://schemas.microsoft.com/office/powerpoint/2010/main" val="12454010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picTx" preserve="1">
  <p:cSld name="Picture with Caption_Colour">
    <p:bg>
      <p:bgPr>
        <a:solidFill>
          <a:schemeClr val="accent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F6ACED-80AD-3CB0-A243-263E161C446F}"/>
              </a:ext>
            </a:extLst>
          </p:cNvPr>
          <p:cNvSpPr>
            <a:spLocks noGrp="1"/>
          </p:cNvSpPr>
          <p:nvPr>
            <p:ph type="title"/>
          </p:nvPr>
        </p:nvSpPr>
        <p:spPr>
          <a:xfrm>
            <a:off x="7421563" y="457200"/>
            <a:ext cx="3932237" cy="1600200"/>
          </a:xfrm>
        </p:spPr>
        <p:txBody>
          <a:bodyPr anchor="b"/>
          <a:lstStyle>
            <a:lvl1pPr>
              <a:defRPr sz="3200">
                <a:solidFill>
                  <a:schemeClr val="tx1"/>
                </a:solidFill>
              </a:defRPr>
            </a:lvl1pPr>
          </a:lstStyle>
          <a:p>
            <a:r>
              <a:rPr lang="en-US"/>
              <a:t>Click to edit Master title style</a:t>
            </a:r>
            <a:endParaRPr lang="en-IE"/>
          </a:p>
        </p:txBody>
      </p:sp>
      <p:sp>
        <p:nvSpPr>
          <p:cNvPr id="3" name="Picture Placeholder 2">
            <a:extLst>
              <a:ext uri="{FF2B5EF4-FFF2-40B4-BE49-F238E27FC236}">
                <a16:creationId xmlns:a16="http://schemas.microsoft.com/office/drawing/2014/main" id="{8B215DD8-B41E-E2AA-01BD-B91202F96F02}"/>
              </a:ext>
            </a:extLst>
          </p:cNvPr>
          <p:cNvSpPr>
            <a:spLocks noGrp="1"/>
          </p:cNvSpPr>
          <p:nvPr>
            <p:ph type="pic" idx="1"/>
          </p:nvPr>
        </p:nvSpPr>
        <p:spPr>
          <a:xfrm>
            <a:off x="0" y="0"/>
            <a:ext cx="6783355" cy="6857999"/>
          </a:xfrm>
          <a:solidFill>
            <a:schemeClr val="tx1"/>
          </a:solidFill>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IE"/>
          </a:p>
        </p:txBody>
      </p:sp>
      <p:sp>
        <p:nvSpPr>
          <p:cNvPr id="4" name="Text Placeholder 3">
            <a:extLst>
              <a:ext uri="{FF2B5EF4-FFF2-40B4-BE49-F238E27FC236}">
                <a16:creationId xmlns:a16="http://schemas.microsoft.com/office/drawing/2014/main" id="{6C56964B-5A70-CB61-B800-29707D68290C}"/>
              </a:ext>
            </a:extLst>
          </p:cNvPr>
          <p:cNvSpPr>
            <a:spLocks noGrp="1"/>
          </p:cNvSpPr>
          <p:nvPr>
            <p:ph type="body" sz="half" idx="2"/>
          </p:nvPr>
        </p:nvSpPr>
        <p:spPr>
          <a:xfrm>
            <a:off x="7421563" y="2057400"/>
            <a:ext cx="3932237" cy="3811588"/>
          </a:xfrm>
        </p:spPr>
        <p:txBody>
          <a:bodyPr/>
          <a:lstStyle>
            <a:lvl1pPr marL="285750" indent="-285750">
              <a:buFont typeface="Arial" panose="020B0604020202020204" pitchFamily="34" charset="0"/>
              <a:buChar char="•"/>
              <a:defRPr sz="1600">
                <a:solidFill>
                  <a:schemeClr val="tx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7" name="Slide Number Placeholder 6">
            <a:extLst>
              <a:ext uri="{FF2B5EF4-FFF2-40B4-BE49-F238E27FC236}">
                <a16:creationId xmlns:a16="http://schemas.microsoft.com/office/drawing/2014/main" id="{D8F2FCC3-E652-3FB6-846F-7D3E14FDEF11}"/>
              </a:ext>
            </a:extLst>
          </p:cNvPr>
          <p:cNvSpPr>
            <a:spLocks noGrp="1"/>
          </p:cNvSpPr>
          <p:nvPr>
            <p:ph type="sldNum" sz="quarter" idx="12"/>
          </p:nvPr>
        </p:nvSpPr>
        <p:spPr/>
        <p:txBody>
          <a:bodyPr/>
          <a:lstStyle>
            <a:lvl1pPr>
              <a:defRPr>
                <a:solidFill>
                  <a:schemeClr val="tx1"/>
                </a:solidFill>
              </a:defRPr>
            </a:lvl1pPr>
          </a:lstStyle>
          <a:p>
            <a:fld id="{4E88BB13-D5A4-474B-BE0A-E538989FB095}" type="slidenum">
              <a:rPr lang="en-IE" smtClean="0"/>
              <a:pPr/>
              <a:t>‹#›</a:t>
            </a:fld>
            <a:endParaRPr lang="en-IE"/>
          </a:p>
        </p:txBody>
      </p:sp>
    </p:spTree>
    <p:extLst>
      <p:ext uri="{BB962C8B-B14F-4D97-AF65-F5344CB8AC3E}">
        <p14:creationId xmlns:p14="http://schemas.microsoft.com/office/powerpoint/2010/main" val="286470440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Picture with Text_Colour">
    <p:bg>
      <p:bgPr>
        <a:solidFill>
          <a:schemeClr val="accent2"/>
        </a:solidFill>
        <a:effectLst/>
      </p:bgPr>
    </p:bg>
    <p:spTree>
      <p:nvGrpSpPr>
        <p:cNvPr id="1" name=""/>
        <p:cNvGrpSpPr/>
        <p:nvPr/>
      </p:nvGrpSpPr>
      <p:grpSpPr>
        <a:xfrm>
          <a:off x="0" y="0"/>
          <a:ext cx="0" cy="0"/>
          <a:chOff x="0" y="0"/>
          <a:chExt cx="0" cy="0"/>
        </a:xfrm>
      </p:grpSpPr>
      <p:sp>
        <p:nvSpPr>
          <p:cNvPr id="5" name="Google Shape;85;p29">
            <a:extLst>
              <a:ext uri="{FF2B5EF4-FFF2-40B4-BE49-F238E27FC236}">
                <a16:creationId xmlns:a16="http://schemas.microsoft.com/office/drawing/2014/main" id="{D7210DBA-6809-2789-5D68-A69B232D3933}"/>
              </a:ext>
            </a:extLst>
          </p:cNvPr>
          <p:cNvSpPr/>
          <p:nvPr userDrawn="1"/>
        </p:nvSpPr>
        <p:spPr>
          <a:xfrm>
            <a:off x="5657850" y="755780"/>
            <a:ext cx="5695950" cy="5600570"/>
          </a:xfrm>
          <a:prstGeom prst="rect">
            <a:avLst/>
          </a:prstGeom>
          <a:solidFill>
            <a:srgbClr val="0072CE"/>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9" name="Content Placeholder 2">
            <a:extLst>
              <a:ext uri="{FF2B5EF4-FFF2-40B4-BE49-F238E27FC236}">
                <a16:creationId xmlns:a16="http://schemas.microsoft.com/office/drawing/2014/main" id="{B2F780C0-D814-3D24-F3A4-DA5CCDE16979}"/>
              </a:ext>
            </a:extLst>
          </p:cNvPr>
          <p:cNvSpPr>
            <a:spLocks noGrp="1"/>
          </p:cNvSpPr>
          <p:nvPr>
            <p:ph sz="half" idx="1"/>
          </p:nvPr>
        </p:nvSpPr>
        <p:spPr>
          <a:xfrm>
            <a:off x="5886450" y="2164701"/>
            <a:ext cx="5181600" cy="4012261"/>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2" name="Title 1">
            <a:extLst>
              <a:ext uri="{FF2B5EF4-FFF2-40B4-BE49-F238E27FC236}">
                <a16:creationId xmlns:a16="http://schemas.microsoft.com/office/drawing/2014/main" id="{AAD4F6E1-DCA5-17CD-D050-49FC31079A9B}"/>
              </a:ext>
            </a:extLst>
          </p:cNvPr>
          <p:cNvSpPr>
            <a:spLocks noGrp="1"/>
          </p:cNvSpPr>
          <p:nvPr>
            <p:ph type="title"/>
          </p:nvPr>
        </p:nvSpPr>
        <p:spPr>
          <a:xfrm>
            <a:off x="5886450" y="950975"/>
            <a:ext cx="5181600" cy="1213725"/>
          </a:xfrm>
        </p:spPr>
        <p:txBody>
          <a:bodyPr anchor="b"/>
          <a:lstStyle>
            <a:lvl1pPr>
              <a:defRPr sz="3200">
                <a:solidFill>
                  <a:schemeClr val="tx1"/>
                </a:solidFill>
              </a:defRPr>
            </a:lvl1pPr>
          </a:lstStyle>
          <a:p>
            <a:r>
              <a:rPr lang="en-US"/>
              <a:t>Click to edit Master title style</a:t>
            </a:r>
            <a:endParaRPr lang="en-IE"/>
          </a:p>
        </p:txBody>
      </p:sp>
    </p:spTree>
    <p:extLst>
      <p:ext uri="{BB962C8B-B14F-4D97-AF65-F5344CB8AC3E}">
        <p14:creationId xmlns:p14="http://schemas.microsoft.com/office/powerpoint/2010/main" val="417432040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Quote">
    <p:bg>
      <p:bgPr>
        <a:solidFill>
          <a:schemeClr val="tx1"/>
        </a:solidFill>
        <a:effectLst/>
      </p:bgPr>
    </p:bg>
    <p:spTree>
      <p:nvGrpSpPr>
        <p:cNvPr id="1" name=""/>
        <p:cNvGrpSpPr/>
        <p:nvPr/>
      </p:nvGrpSpPr>
      <p:grpSpPr>
        <a:xfrm>
          <a:off x="0" y="0"/>
          <a:ext cx="0" cy="0"/>
          <a:chOff x="0" y="0"/>
          <a:chExt cx="0" cy="0"/>
        </a:xfrm>
      </p:grpSpPr>
      <p:sp>
        <p:nvSpPr>
          <p:cNvPr id="5" name="Google Shape;85;p29">
            <a:extLst>
              <a:ext uri="{FF2B5EF4-FFF2-40B4-BE49-F238E27FC236}">
                <a16:creationId xmlns:a16="http://schemas.microsoft.com/office/drawing/2014/main" id="{D7210DBA-6809-2789-5D68-A69B232D3933}"/>
              </a:ext>
            </a:extLst>
          </p:cNvPr>
          <p:cNvSpPr/>
          <p:nvPr userDrawn="1"/>
        </p:nvSpPr>
        <p:spPr>
          <a:xfrm>
            <a:off x="6867330" y="755780"/>
            <a:ext cx="4486470" cy="5398876"/>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accent1"/>
              </a:solidFill>
              <a:latin typeface="Arial"/>
              <a:ea typeface="Arial"/>
              <a:cs typeface="Arial"/>
              <a:sym typeface="Arial"/>
            </a:endParaRPr>
          </a:p>
        </p:txBody>
      </p:sp>
      <p:sp>
        <p:nvSpPr>
          <p:cNvPr id="2" name="Title 1">
            <a:extLst>
              <a:ext uri="{FF2B5EF4-FFF2-40B4-BE49-F238E27FC236}">
                <a16:creationId xmlns:a16="http://schemas.microsoft.com/office/drawing/2014/main" id="{19F6ACED-80AD-3CB0-A243-263E161C446F}"/>
              </a:ext>
            </a:extLst>
          </p:cNvPr>
          <p:cNvSpPr>
            <a:spLocks noGrp="1"/>
          </p:cNvSpPr>
          <p:nvPr>
            <p:ph type="title"/>
          </p:nvPr>
        </p:nvSpPr>
        <p:spPr>
          <a:xfrm>
            <a:off x="7150975" y="1525680"/>
            <a:ext cx="3932237" cy="4249968"/>
          </a:xfrm>
        </p:spPr>
        <p:txBody>
          <a:bodyPr anchor="t"/>
          <a:lstStyle>
            <a:lvl1pPr>
              <a:defRPr sz="3200">
                <a:solidFill>
                  <a:schemeClr val="accent5"/>
                </a:solidFill>
              </a:defRPr>
            </a:lvl1pPr>
          </a:lstStyle>
          <a:p>
            <a:r>
              <a:rPr lang="en-US"/>
              <a:t>Click to edit Master title style</a:t>
            </a:r>
            <a:endParaRPr lang="en-IE"/>
          </a:p>
        </p:txBody>
      </p:sp>
      <p:sp>
        <p:nvSpPr>
          <p:cNvPr id="9" name="Content Placeholder 2">
            <a:extLst>
              <a:ext uri="{FF2B5EF4-FFF2-40B4-BE49-F238E27FC236}">
                <a16:creationId xmlns:a16="http://schemas.microsoft.com/office/drawing/2014/main" id="{B2F780C0-D814-3D24-F3A4-DA5CCDE16979}"/>
              </a:ext>
            </a:extLst>
          </p:cNvPr>
          <p:cNvSpPr>
            <a:spLocks noGrp="1"/>
          </p:cNvSpPr>
          <p:nvPr>
            <p:ph sz="half" idx="1"/>
          </p:nvPr>
        </p:nvSpPr>
        <p:spPr>
          <a:xfrm>
            <a:off x="838200" y="1990725"/>
            <a:ext cx="5181600" cy="418623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12" name="Date Placeholder 4">
            <a:extLst>
              <a:ext uri="{FF2B5EF4-FFF2-40B4-BE49-F238E27FC236}">
                <a16:creationId xmlns:a16="http://schemas.microsoft.com/office/drawing/2014/main" id="{408496B0-D73E-52A5-0ECC-B6A29DB4666B}"/>
              </a:ext>
            </a:extLst>
          </p:cNvPr>
          <p:cNvSpPr>
            <a:spLocks noGrp="1"/>
          </p:cNvSpPr>
          <p:nvPr>
            <p:ph type="dt" sz="half" idx="10"/>
          </p:nvPr>
        </p:nvSpPr>
        <p:spPr>
          <a:xfrm>
            <a:off x="838200" y="6356350"/>
            <a:ext cx="2743200" cy="365125"/>
          </a:xfrm>
        </p:spPr>
        <p:txBody>
          <a:bodyPr/>
          <a:lstStyle/>
          <a:p>
            <a:fld id="{C011594F-599E-4C18-B383-E288473ACDC0}" type="datetimeFigureOut">
              <a:rPr lang="en-IE" smtClean="0"/>
              <a:t>20/01/2025</a:t>
            </a:fld>
            <a:endParaRPr lang="en-IE"/>
          </a:p>
        </p:txBody>
      </p:sp>
      <p:sp>
        <p:nvSpPr>
          <p:cNvPr id="13" name="Footer Placeholder 5">
            <a:extLst>
              <a:ext uri="{FF2B5EF4-FFF2-40B4-BE49-F238E27FC236}">
                <a16:creationId xmlns:a16="http://schemas.microsoft.com/office/drawing/2014/main" id="{4D21EA0D-CFD9-D234-863F-069FB23F3FA5}"/>
              </a:ext>
            </a:extLst>
          </p:cNvPr>
          <p:cNvSpPr>
            <a:spLocks noGrp="1"/>
          </p:cNvSpPr>
          <p:nvPr>
            <p:ph type="ftr" sz="quarter" idx="11"/>
          </p:nvPr>
        </p:nvSpPr>
        <p:spPr>
          <a:xfrm>
            <a:off x="4038600" y="6356350"/>
            <a:ext cx="4114800" cy="365125"/>
          </a:xfrm>
        </p:spPr>
        <p:txBody>
          <a:bodyPr/>
          <a:lstStyle/>
          <a:p>
            <a:endParaRPr lang="en-IE"/>
          </a:p>
        </p:txBody>
      </p:sp>
      <p:sp>
        <p:nvSpPr>
          <p:cNvPr id="14" name="Slide Number Placeholder 6">
            <a:extLst>
              <a:ext uri="{FF2B5EF4-FFF2-40B4-BE49-F238E27FC236}">
                <a16:creationId xmlns:a16="http://schemas.microsoft.com/office/drawing/2014/main" id="{662F9239-E668-9777-727E-719E6C6D73D9}"/>
              </a:ext>
            </a:extLst>
          </p:cNvPr>
          <p:cNvSpPr>
            <a:spLocks noGrp="1"/>
          </p:cNvSpPr>
          <p:nvPr>
            <p:ph type="sldNum" sz="quarter" idx="12"/>
          </p:nvPr>
        </p:nvSpPr>
        <p:spPr>
          <a:xfrm>
            <a:off x="8610600" y="6356350"/>
            <a:ext cx="2743200" cy="365125"/>
          </a:xfrm>
        </p:spPr>
        <p:txBody>
          <a:bodyPr/>
          <a:lstStyle/>
          <a:p>
            <a:fld id="{4E88BB13-D5A4-474B-BE0A-E538989FB095}" type="slidenum">
              <a:rPr lang="en-IE" smtClean="0"/>
              <a:t>‹#›</a:t>
            </a:fld>
            <a:endParaRPr lang="en-IE"/>
          </a:p>
        </p:txBody>
      </p:sp>
      <p:sp>
        <p:nvSpPr>
          <p:cNvPr id="7" name="Content Placeholder 6">
            <a:extLst>
              <a:ext uri="{FF2B5EF4-FFF2-40B4-BE49-F238E27FC236}">
                <a16:creationId xmlns:a16="http://schemas.microsoft.com/office/drawing/2014/main" id="{9775156B-423E-6C30-8D73-47FA33AD910E}"/>
              </a:ext>
            </a:extLst>
          </p:cNvPr>
          <p:cNvSpPr>
            <a:spLocks noGrp="1"/>
          </p:cNvSpPr>
          <p:nvPr>
            <p:ph sz="quarter" idx="13" hasCustomPrompt="1"/>
          </p:nvPr>
        </p:nvSpPr>
        <p:spPr>
          <a:xfrm>
            <a:off x="838200" y="755650"/>
            <a:ext cx="5181600" cy="1235075"/>
          </a:xfrm>
        </p:spPr>
        <p:txBody>
          <a:bodyPr/>
          <a:lstStyle>
            <a:lvl1pPr marL="0" indent="0">
              <a:buNone/>
              <a:defRPr b="1">
                <a:solidFill>
                  <a:schemeClr val="bg1"/>
                </a:solidFill>
                <a:latin typeface="+mj-lt"/>
              </a:defRPr>
            </a:lvl1pPr>
          </a:lstStyle>
          <a:p>
            <a:r>
              <a:rPr lang="en-US"/>
              <a:t>Click to edit Master title style</a:t>
            </a:r>
            <a:endParaRPr lang="en-IE"/>
          </a:p>
        </p:txBody>
      </p:sp>
    </p:spTree>
    <p:extLst>
      <p:ext uri="{BB962C8B-B14F-4D97-AF65-F5344CB8AC3E}">
        <p14:creationId xmlns:p14="http://schemas.microsoft.com/office/powerpoint/2010/main" val="35369779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Emphasis">
    <p:bg>
      <p:bgPr>
        <a:solidFill>
          <a:schemeClr val="tx1"/>
        </a:solidFill>
        <a:effectLst/>
      </p:bgPr>
    </p:bg>
    <p:spTree>
      <p:nvGrpSpPr>
        <p:cNvPr id="1" name=""/>
        <p:cNvGrpSpPr/>
        <p:nvPr/>
      </p:nvGrpSpPr>
      <p:grpSpPr>
        <a:xfrm>
          <a:off x="0" y="0"/>
          <a:ext cx="0" cy="0"/>
          <a:chOff x="0" y="0"/>
          <a:chExt cx="0" cy="0"/>
        </a:xfrm>
      </p:grpSpPr>
      <p:sp>
        <p:nvSpPr>
          <p:cNvPr id="5" name="Google Shape;85;p29">
            <a:extLst>
              <a:ext uri="{FF2B5EF4-FFF2-40B4-BE49-F238E27FC236}">
                <a16:creationId xmlns:a16="http://schemas.microsoft.com/office/drawing/2014/main" id="{D7210DBA-6809-2789-5D68-A69B232D3933}"/>
              </a:ext>
            </a:extLst>
          </p:cNvPr>
          <p:cNvSpPr/>
          <p:nvPr userDrawn="1"/>
        </p:nvSpPr>
        <p:spPr>
          <a:xfrm>
            <a:off x="0" y="0"/>
            <a:ext cx="5701004" cy="6858000"/>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2" name="Title 1">
            <a:extLst>
              <a:ext uri="{FF2B5EF4-FFF2-40B4-BE49-F238E27FC236}">
                <a16:creationId xmlns:a16="http://schemas.microsoft.com/office/drawing/2014/main" id="{19F6ACED-80AD-3CB0-A243-263E161C446F}"/>
              </a:ext>
            </a:extLst>
          </p:cNvPr>
          <p:cNvSpPr>
            <a:spLocks noGrp="1"/>
          </p:cNvSpPr>
          <p:nvPr>
            <p:ph type="title"/>
          </p:nvPr>
        </p:nvSpPr>
        <p:spPr>
          <a:xfrm>
            <a:off x="1105985" y="1114425"/>
            <a:ext cx="3932237" cy="4661223"/>
          </a:xfrm>
        </p:spPr>
        <p:txBody>
          <a:bodyPr anchor="t"/>
          <a:lstStyle>
            <a:lvl1pPr>
              <a:defRPr sz="3200">
                <a:solidFill>
                  <a:schemeClr val="tx1"/>
                </a:solidFill>
              </a:defRPr>
            </a:lvl1pPr>
          </a:lstStyle>
          <a:p>
            <a:r>
              <a:rPr lang="en-US"/>
              <a:t>Click to edit Master title style</a:t>
            </a:r>
            <a:endParaRPr lang="en-IE"/>
          </a:p>
        </p:txBody>
      </p:sp>
      <p:sp>
        <p:nvSpPr>
          <p:cNvPr id="9" name="Content Placeholder 2">
            <a:extLst>
              <a:ext uri="{FF2B5EF4-FFF2-40B4-BE49-F238E27FC236}">
                <a16:creationId xmlns:a16="http://schemas.microsoft.com/office/drawing/2014/main" id="{B2F780C0-D814-3D24-F3A4-DA5CCDE16979}"/>
              </a:ext>
            </a:extLst>
          </p:cNvPr>
          <p:cNvSpPr>
            <a:spLocks noGrp="1"/>
          </p:cNvSpPr>
          <p:nvPr>
            <p:ph sz="half" idx="1"/>
          </p:nvPr>
        </p:nvSpPr>
        <p:spPr>
          <a:xfrm>
            <a:off x="6172200" y="2164701"/>
            <a:ext cx="5181600" cy="401226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14" name="Slide Number Placeholder 6">
            <a:extLst>
              <a:ext uri="{FF2B5EF4-FFF2-40B4-BE49-F238E27FC236}">
                <a16:creationId xmlns:a16="http://schemas.microsoft.com/office/drawing/2014/main" id="{662F9239-E668-9777-727E-719E6C6D73D9}"/>
              </a:ext>
            </a:extLst>
          </p:cNvPr>
          <p:cNvSpPr>
            <a:spLocks noGrp="1"/>
          </p:cNvSpPr>
          <p:nvPr>
            <p:ph type="sldNum" sz="quarter" idx="12"/>
          </p:nvPr>
        </p:nvSpPr>
        <p:spPr>
          <a:xfrm>
            <a:off x="8610600" y="6356350"/>
            <a:ext cx="2743200" cy="365125"/>
          </a:xfrm>
        </p:spPr>
        <p:txBody>
          <a:bodyPr/>
          <a:lstStyle/>
          <a:p>
            <a:fld id="{4E88BB13-D5A4-474B-BE0A-E538989FB095}" type="slidenum">
              <a:rPr lang="en-IE" smtClean="0"/>
              <a:t>‹#›</a:t>
            </a:fld>
            <a:endParaRPr lang="en-IE"/>
          </a:p>
        </p:txBody>
      </p:sp>
      <p:sp>
        <p:nvSpPr>
          <p:cNvPr id="3" name="Content Placeholder 6">
            <a:extLst>
              <a:ext uri="{FF2B5EF4-FFF2-40B4-BE49-F238E27FC236}">
                <a16:creationId xmlns:a16="http://schemas.microsoft.com/office/drawing/2014/main" id="{F0A9084A-89EF-7695-30B4-BD9D9358C84C}"/>
              </a:ext>
            </a:extLst>
          </p:cNvPr>
          <p:cNvSpPr>
            <a:spLocks noGrp="1"/>
          </p:cNvSpPr>
          <p:nvPr>
            <p:ph sz="quarter" idx="13" hasCustomPrompt="1"/>
          </p:nvPr>
        </p:nvSpPr>
        <p:spPr>
          <a:xfrm>
            <a:off x="6172200" y="755650"/>
            <a:ext cx="5181600" cy="1235075"/>
          </a:xfrm>
        </p:spPr>
        <p:txBody>
          <a:bodyPr/>
          <a:lstStyle>
            <a:lvl1pPr marL="0" indent="0">
              <a:buNone/>
              <a:defRPr b="1">
                <a:solidFill>
                  <a:schemeClr val="bg1"/>
                </a:solidFill>
                <a:latin typeface="+mj-lt"/>
              </a:defRPr>
            </a:lvl1pPr>
          </a:lstStyle>
          <a:p>
            <a:r>
              <a:rPr lang="en-US"/>
              <a:t>Click to edit Master title style</a:t>
            </a:r>
            <a:endParaRPr lang="en-IE"/>
          </a:p>
        </p:txBody>
      </p:sp>
    </p:spTree>
    <p:extLst>
      <p:ext uri="{BB962C8B-B14F-4D97-AF65-F5344CB8AC3E}">
        <p14:creationId xmlns:p14="http://schemas.microsoft.com/office/powerpoint/2010/main" val="147678540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Pictures">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5F4F5D-4F1E-7013-6E03-3EBE3F163915}"/>
              </a:ext>
            </a:extLst>
          </p:cNvPr>
          <p:cNvSpPr>
            <a:spLocks noGrp="1"/>
          </p:cNvSpPr>
          <p:nvPr>
            <p:ph type="title"/>
          </p:nvPr>
        </p:nvSpPr>
        <p:spPr>
          <a:xfrm>
            <a:off x="838200" y="365126"/>
            <a:ext cx="10515600" cy="1008510"/>
          </a:xfrm>
        </p:spPr>
        <p:txBody>
          <a:bodyPr/>
          <a:lstStyle/>
          <a:p>
            <a:r>
              <a:rPr lang="en-US"/>
              <a:t>Click to edit Master title style</a:t>
            </a:r>
            <a:endParaRPr lang="en-IE"/>
          </a:p>
        </p:txBody>
      </p:sp>
      <p:sp>
        <p:nvSpPr>
          <p:cNvPr id="3" name="Date Placeholder 2">
            <a:extLst>
              <a:ext uri="{FF2B5EF4-FFF2-40B4-BE49-F238E27FC236}">
                <a16:creationId xmlns:a16="http://schemas.microsoft.com/office/drawing/2014/main" id="{54D56338-46E4-894A-80DD-81847DD2DE9F}"/>
              </a:ext>
            </a:extLst>
          </p:cNvPr>
          <p:cNvSpPr>
            <a:spLocks noGrp="1"/>
          </p:cNvSpPr>
          <p:nvPr>
            <p:ph type="dt" sz="half" idx="10"/>
          </p:nvPr>
        </p:nvSpPr>
        <p:spPr/>
        <p:txBody>
          <a:bodyPr/>
          <a:lstStyle/>
          <a:p>
            <a:fld id="{C011594F-599E-4C18-B383-E288473ACDC0}" type="datetimeFigureOut">
              <a:rPr lang="en-IE" smtClean="0"/>
              <a:pPr/>
              <a:t>20/01/2025</a:t>
            </a:fld>
            <a:endParaRPr lang="en-IE"/>
          </a:p>
        </p:txBody>
      </p:sp>
      <p:sp>
        <p:nvSpPr>
          <p:cNvPr id="4" name="Footer Placeholder 3">
            <a:extLst>
              <a:ext uri="{FF2B5EF4-FFF2-40B4-BE49-F238E27FC236}">
                <a16:creationId xmlns:a16="http://schemas.microsoft.com/office/drawing/2014/main" id="{6EAC9135-5F80-8002-860E-758FE1CAFAD1}"/>
              </a:ext>
            </a:extLst>
          </p:cNvPr>
          <p:cNvSpPr>
            <a:spLocks noGrp="1"/>
          </p:cNvSpPr>
          <p:nvPr>
            <p:ph type="ftr" sz="quarter" idx="11"/>
          </p:nvPr>
        </p:nvSpPr>
        <p:spPr/>
        <p:txBody>
          <a:bodyPr/>
          <a:lstStyle/>
          <a:p>
            <a:endParaRPr lang="en-IE"/>
          </a:p>
        </p:txBody>
      </p:sp>
      <p:sp>
        <p:nvSpPr>
          <p:cNvPr id="5" name="Slide Number Placeholder 4">
            <a:extLst>
              <a:ext uri="{FF2B5EF4-FFF2-40B4-BE49-F238E27FC236}">
                <a16:creationId xmlns:a16="http://schemas.microsoft.com/office/drawing/2014/main" id="{004467B3-C9B9-CF91-EEB9-4396254EB290}"/>
              </a:ext>
            </a:extLst>
          </p:cNvPr>
          <p:cNvSpPr>
            <a:spLocks noGrp="1"/>
          </p:cNvSpPr>
          <p:nvPr>
            <p:ph type="sldNum" sz="quarter" idx="12"/>
          </p:nvPr>
        </p:nvSpPr>
        <p:spPr/>
        <p:txBody>
          <a:bodyPr/>
          <a:lstStyle/>
          <a:p>
            <a:fld id="{4E88BB13-D5A4-474B-BE0A-E538989FB095}" type="slidenum">
              <a:rPr lang="en-IE" smtClean="0"/>
              <a:pPr/>
              <a:t>‹#›</a:t>
            </a:fld>
            <a:endParaRPr lang="en-IE"/>
          </a:p>
        </p:txBody>
      </p:sp>
      <p:sp>
        <p:nvSpPr>
          <p:cNvPr id="6" name="Google Shape;110;p32">
            <a:extLst>
              <a:ext uri="{FF2B5EF4-FFF2-40B4-BE49-F238E27FC236}">
                <a16:creationId xmlns:a16="http://schemas.microsoft.com/office/drawing/2014/main" id="{C25EEEF9-070C-7F33-985B-653DF384C93B}"/>
              </a:ext>
            </a:extLst>
          </p:cNvPr>
          <p:cNvSpPr>
            <a:spLocks noGrp="1"/>
          </p:cNvSpPr>
          <p:nvPr>
            <p:ph type="pic" idx="2"/>
          </p:nvPr>
        </p:nvSpPr>
        <p:spPr>
          <a:xfrm>
            <a:off x="5873676" y="1496727"/>
            <a:ext cx="5480124" cy="2221523"/>
          </a:xfrm>
          <a:prstGeom prst="rect">
            <a:avLst/>
          </a:prstGeom>
          <a:noFill/>
          <a:ln>
            <a:noFill/>
          </a:ln>
        </p:spPr>
      </p:sp>
      <p:sp>
        <p:nvSpPr>
          <p:cNvPr id="7" name="Google Shape;114;p32">
            <a:extLst>
              <a:ext uri="{FF2B5EF4-FFF2-40B4-BE49-F238E27FC236}">
                <a16:creationId xmlns:a16="http://schemas.microsoft.com/office/drawing/2014/main" id="{0BC16316-139D-01EC-0EA2-9525C730F0C8}"/>
              </a:ext>
            </a:extLst>
          </p:cNvPr>
          <p:cNvSpPr>
            <a:spLocks noGrp="1"/>
          </p:cNvSpPr>
          <p:nvPr>
            <p:ph type="pic" idx="3"/>
          </p:nvPr>
        </p:nvSpPr>
        <p:spPr>
          <a:xfrm>
            <a:off x="838200" y="1496727"/>
            <a:ext cx="4729316" cy="4676593"/>
          </a:xfrm>
          <a:prstGeom prst="rect">
            <a:avLst/>
          </a:prstGeom>
          <a:noFill/>
          <a:ln>
            <a:noFill/>
          </a:ln>
        </p:spPr>
      </p:sp>
      <p:sp>
        <p:nvSpPr>
          <p:cNvPr id="8" name="Google Shape;115;p32">
            <a:extLst>
              <a:ext uri="{FF2B5EF4-FFF2-40B4-BE49-F238E27FC236}">
                <a16:creationId xmlns:a16="http://schemas.microsoft.com/office/drawing/2014/main" id="{2D86E8CF-A68D-3416-DC27-D39FD74FC61A}"/>
              </a:ext>
            </a:extLst>
          </p:cNvPr>
          <p:cNvSpPr>
            <a:spLocks noGrp="1"/>
          </p:cNvSpPr>
          <p:nvPr>
            <p:ph type="pic" idx="4"/>
          </p:nvPr>
        </p:nvSpPr>
        <p:spPr>
          <a:xfrm>
            <a:off x="5873675" y="4011736"/>
            <a:ext cx="5480124" cy="2161584"/>
          </a:xfrm>
          <a:prstGeom prst="rect">
            <a:avLst/>
          </a:prstGeom>
          <a:noFill/>
          <a:ln>
            <a:noFill/>
          </a:ln>
        </p:spPr>
      </p:sp>
    </p:spTree>
    <p:extLst>
      <p:ext uri="{BB962C8B-B14F-4D97-AF65-F5344CB8AC3E}">
        <p14:creationId xmlns:p14="http://schemas.microsoft.com/office/powerpoint/2010/main" val="26246036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CE62AE-B859-F82E-C003-21E4ECFBDDCB}"/>
              </a:ext>
            </a:extLst>
          </p:cNvPr>
          <p:cNvSpPr>
            <a:spLocks noGrp="1"/>
          </p:cNvSpPr>
          <p:nvPr>
            <p:ph type="title"/>
          </p:nvPr>
        </p:nvSpPr>
        <p:spPr/>
        <p:txBody>
          <a:bodyPr/>
          <a:lstStyle/>
          <a:p>
            <a:r>
              <a:rPr lang="en-US"/>
              <a:t>Click to edit Master title style</a:t>
            </a:r>
            <a:endParaRPr lang="en-IE"/>
          </a:p>
        </p:txBody>
      </p:sp>
      <p:sp>
        <p:nvSpPr>
          <p:cNvPr id="3" name="Date Placeholder 2">
            <a:extLst>
              <a:ext uri="{FF2B5EF4-FFF2-40B4-BE49-F238E27FC236}">
                <a16:creationId xmlns:a16="http://schemas.microsoft.com/office/drawing/2014/main" id="{8B425839-E832-9196-1644-3C40AD2DF5D5}"/>
              </a:ext>
            </a:extLst>
          </p:cNvPr>
          <p:cNvSpPr>
            <a:spLocks noGrp="1"/>
          </p:cNvSpPr>
          <p:nvPr>
            <p:ph type="dt" sz="half" idx="10"/>
          </p:nvPr>
        </p:nvSpPr>
        <p:spPr/>
        <p:txBody>
          <a:bodyPr/>
          <a:lstStyle/>
          <a:p>
            <a:fld id="{C011594F-599E-4C18-B383-E288473ACDC0}" type="datetimeFigureOut">
              <a:rPr lang="en-IE" smtClean="0"/>
              <a:pPr/>
              <a:t>20/01/2025</a:t>
            </a:fld>
            <a:endParaRPr lang="en-IE"/>
          </a:p>
        </p:txBody>
      </p:sp>
      <p:sp>
        <p:nvSpPr>
          <p:cNvPr id="4" name="Footer Placeholder 3">
            <a:extLst>
              <a:ext uri="{FF2B5EF4-FFF2-40B4-BE49-F238E27FC236}">
                <a16:creationId xmlns:a16="http://schemas.microsoft.com/office/drawing/2014/main" id="{611062F6-267D-AA2A-13B4-6498DFD9BD14}"/>
              </a:ext>
            </a:extLst>
          </p:cNvPr>
          <p:cNvSpPr>
            <a:spLocks noGrp="1"/>
          </p:cNvSpPr>
          <p:nvPr>
            <p:ph type="ftr" sz="quarter" idx="11"/>
          </p:nvPr>
        </p:nvSpPr>
        <p:spPr/>
        <p:txBody>
          <a:bodyPr/>
          <a:lstStyle/>
          <a:p>
            <a:endParaRPr lang="en-IE"/>
          </a:p>
        </p:txBody>
      </p:sp>
      <p:sp>
        <p:nvSpPr>
          <p:cNvPr id="5" name="Slide Number Placeholder 4">
            <a:extLst>
              <a:ext uri="{FF2B5EF4-FFF2-40B4-BE49-F238E27FC236}">
                <a16:creationId xmlns:a16="http://schemas.microsoft.com/office/drawing/2014/main" id="{FC79ADC9-F989-3B7C-DF23-07AFFD867F63}"/>
              </a:ext>
            </a:extLst>
          </p:cNvPr>
          <p:cNvSpPr>
            <a:spLocks noGrp="1"/>
          </p:cNvSpPr>
          <p:nvPr>
            <p:ph type="sldNum" sz="quarter" idx="12"/>
          </p:nvPr>
        </p:nvSpPr>
        <p:spPr/>
        <p:txBody>
          <a:bodyPr/>
          <a:lstStyle/>
          <a:p>
            <a:fld id="{4E88BB13-D5A4-474B-BE0A-E538989FB095}" type="slidenum">
              <a:rPr lang="en-IE" smtClean="0"/>
              <a:pPr/>
              <a:t>‹#›</a:t>
            </a:fld>
            <a:endParaRPr lang="en-IE"/>
          </a:p>
        </p:txBody>
      </p:sp>
    </p:spTree>
    <p:extLst>
      <p:ext uri="{BB962C8B-B14F-4D97-AF65-F5344CB8AC3E}">
        <p14:creationId xmlns:p14="http://schemas.microsoft.com/office/powerpoint/2010/main" val="140596574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6B0793-51A9-68E6-BAC2-A834C8CE5B13}"/>
              </a:ext>
            </a:extLst>
          </p:cNvPr>
          <p:cNvSpPr>
            <a:spLocks noGrp="1"/>
          </p:cNvSpPr>
          <p:nvPr>
            <p:ph type="title"/>
          </p:nvPr>
        </p:nvSpPr>
        <p:spPr/>
        <p:txBody>
          <a:bodyPr/>
          <a:lstStyle/>
          <a:p>
            <a:r>
              <a:rPr lang="en-US"/>
              <a:t>Click to edit Master title style</a:t>
            </a:r>
            <a:endParaRPr lang="en-IE"/>
          </a:p>
        </p:txBody>
      </p:sp>
      <p:sp>
        <p:nvSpPr>
          <p:cNvPr id="3" name="Vertical Text Placeholder 2">
            <a:extLst>
              <a:ext uri="{FF2B5EF4-FFF2-40B4-BE49-F238E27FC236}">
                <a16:creationId xmlns:a16="http://schemas.microsoft.com/office/drawing/2014/main" id="{13D087BA-60EC-4C72-A57F-0BABC9CA55A5}"/>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a:extLst>
              <a:ext uri="{FF2B5EF4-FFF2-40B4-BE49-F238E27FC236}">
                <a16:creationId xmlns:a16="http://schemas.microsoft.com/office/drawing/2014/main" id="{0FD9A9C9-AA43-C012-1EAA-B2B8A0D39E21}"/>
              </a:ext>
            </a:extLst>
          </p:cNvPr>
          <p:cNvSpPr>
            <a:spLocks noGrp="1"/>
          </p:cNvSpPr>
          <p:nvPr>
            <p:ph type="dt" sz="half" idx="10"/>
          </p:nvPr>
        </p:nvSpPr>
        <p:spPr/>
        <p:txBody>
          <a:bodyPr/>
          <a:lstStyle/>
          <a:p>
            <a:fld id="{C011594F-599E-4C18-B383-E288473ACDC0}" type="datetimeFigureOut">
              <a:rPr lang="en-IE" smtClean="0"/>
              <a:t>20/01/2025</a:t>
            </a:fld>
            <a:endParaRPr lang="en-IE"/>
          </a:p>
        </p:txBody>
      </p:sp>
      <p:sp>
        <p:nvSpPr>
          <p:cNvPr id="5" name="Footer Placeholder 4">
            <a:extLst>
              <a:ext uri="{FF2B5EF4-FFF2-40B4-BE49-F238E27FC236}">
                <a16:creationId xmlns:a16="http://schemas.microsoft.com/office/drawing/2014/main" id="{718E7936-AE30-04D9-ACC0-0C87D7997D06}"/>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113F3ED9-29A9-6C0D-1F58-5C95198C4BA7}"/>
              </a:ext>
            </a:extLst>
          </p:cNvPr>
          <p:cNvSpPr>
            <a:spLocks noGrp="1"/>
          </p:cNvSpPr>
          <p:nvPr>
            <p:ph type="sldNum" sz="quarter" idx="12"/>
          </p:nvPr>
        </p:nvSpPr>
        <p:spPr/>
        <p:txBody>
          <a:bodyPr/>
          <a:lstStyle/>
          <a:p>
            <a:fld id="{4E88BB13-D5A4-474B-BE0A-E538989FB095}" type="slidenum">
              <a:rPr lang="en-IE" smtClean="0"/>
              <a:t>‹#›</a:t>
            </a:fld>
            <a:endParaRPr lang="en-IE"/>
          </a:p>
        </p:txBody>
      </p:sp>
    </p:spTree>
    <p:extLst>
      <p:ext uri="{BB962C8B-B14F-4D97-AF65-F5344CB8AC3E}">
        <p14:creationId xmlns:p14="http://schemas.microsoft.com/office/powerpoint/2010/main" val="221716556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02514F7-4848-B05E-987A-384EB5D6ADAD}"/>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IE"/>
          </a:p>
        </p:txBody>
      </p:sp>
      <p:sp>
        <p:nvSpPr>
          <p:cNvPr id="3" name="Vertical Text Placeholder 2">
            <a:extLst>
              <a:ext uri="{FF2B5EF4-FFF2-40B4-BE49-F238E27FC236}">
                <a16:creationId xmlns:a16="http://schemas.microsoft.com/office/drawing/2014/main" id="{C0478BEC-7A12-5093-9B41-07ED1CD0FD02}"/>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a:extLst>
              <a:ext uri="{FF2B5EF4-FFF2-40B4-BE49-F238E27FC236}">
                <a16:creationId xmlns:a16="http://schemas.microsoft.com/office/drawing/2014/main" id="{CE862EF9-9C96-B355-2FC0-36681602356D}"/>
              </a:ext>
            </a:extLst>
          </p:cNvPr>
          <p:cNvSpPr>
            <a:spLocks noGrp="1"/>
          </p:cNvSpPr>
          <p:nvPr>
            <p:ph type="dt" sz="half" idx="10"/>
          </p:nvPr>
        </p:nvSpPr>
        <p:spPr/>
        <p:txBody>
          <a:bodyPr/>
          <a:lstStyle/>
          <a:p>
            <a:fld id="{C011594F-599E-4C18-B383-E288473ACDC0}" type="datetimeFigureOut">
              <a:rPr lang="en-IE" smtClean="0"/>
              <a:t>20/01/2025</a:t>
            </a:fld>
            <a:endParaRPr lang="en-IE"/>
          </a:p>
        </p:txBody>
      </p:sp>
      <p:sp>
        <p:nvSpPr>
          <p:cNvPr id="5" name="Footer Placeholder 4">
            <a:extLst>
              <a:ext uri="{FF2B5EF4-FFF2-40B4-BE49-F238E27FC236}">
                <a16:creationId xmlns:a16="http://schemas.microsoft.com/office/drawing/2014/main" id="{332FFF24-25D4-293B-0420-CF6DC7EAC658}"/>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B4266D8D-BCDA-B903-F203-52453B064C42}"/>
              </a:ext>
            </a:extLst>
          </p:cNvPr>
          <p:cNvSpPr>
            <a:spLocks noGrp="1"/>
          </p:cNvSpPr>
          <p:nvPr>
            <p:ph type="sldNum" sz="quarter" idx="12"/>
          </p:nvPr>
        </p:nvSpPr>
        <p:spPr/>
        <p:txBody>
          <a:bodyPr/>
          <a:lstStyle/>
          <a:p>
            <a:fld id="{4E88BB13-D5A4-474B-BE0A-E538989FB095}" type="slidenum">
              <a:rPr lang="en-IE" smtClean="0"/>
              <a:t>‹#›</a:t>
            </a:fld>
            <a:endParaRPr lang="en-IE"/>
          </a:p>
        </p:txBody>
      </p:sp>
    </p:spTree>
    <p:extLst>
      <p:ext uri="{BB962C8B-B14F-4D97-AF65-F5344CB8AC3E}">
        <p14:creationId xmlns:p14="http://schemas.microsoft.com/office/powerpoint/2010/main" val="416788982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End Sllide">
    <p:bg>
      <p:bgPr>
        <a:solidFill>
          <a:schemeClr val="bg2"/>
        </a:solidFill>
        <a:effectLst/>
      </p:bgPr>
    </p:bg>
    <p:spTree>
      <p:nvGrpSpPr>
        <p:cNvPr id="1" name=""/>
        <p:cNvGrpSpPr/>
        <p:nvPr/>
      </p:nvGrpSpPr>
      <p:grpSpPr>
        <a:xfrm>
          <a:off x="0" y="0"/>
          <a:ext cx="0" cy="0"/>
          <a:chOff x="0" y="0"/>
          <a:chExt cx="0" cy="0"/>
        </a:xfrm>
      </p:grpSpPr>
      <p:sp>
        <p:nvSpPr>
          <p:cNvPr id="7" name="Google Shape;198;p5">
            <a:extLst>
              <a:ext uri="{FF2B5EF4-FFF2-40B4-BE49-F238E27FC236}">
                <a16:creationId xmlns:a16="http://schemas.microsoft.com/office/drawing/2014/main" id="{95A90339-4B54-8CD7-03ED-245A162C8DAE}"/>
              </a:ext>
            </a:extLst>
          </p:cNvPr>
          <p:cNvSpPr/>
          <p:nvPr userDrawn="1"/>
        </p:nvSpPr>
        <p:spPr>
          <a:xfrm>
            <a:off x="0" y="252249"/>
            <a:ext cx="12192000" cy="6605751"/>
          </a:xfrm>
          <a:prstGeom prst="rect">
            <a:avLst/>
          </a:prstGeom>
          <a:gradFill>
            <a:gsLst>
              <a:gs pos="0">
                <a:srgbClr val="F5FCFD">
                  <a:alpha val="0"/>
                </a:srgbClr>
              </a:gs>
              <a:gs pos="81000">
                <a:srgbClr val="0072CE">
                  <a:alpha val="69803"/>
                </a:srgbClr>
              </a:gs>
              <a:gs pos="100000">
                <a:srgbClr val="0072CE">
                  <a:alpha val="69803"/>
                </a:srgbClr>
              </a:gs>
            </a:gsLst>
            <a:lin ang="54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2" name="Title 1">
            <a:extLst>
              <a:ext uri="{FF2B5EF4-FFF2-40B4-BE49-F238E27FC236}">
                <a16:creationId xmlns:a16="http://schemas.microsoft.com/office/drawing/2014/main" id="{D9CE62AE-B859-F82E-C003-21E4ECFBDDCB}"/>
              </a:ext>
            </a:extLst>
          </p:cNvPr>
          <p:cNvSpPr>
            <a:spLocks noGrp="1"/>
          </p:cNvSpPr>
          <p:nvPr>
            <p:ph type="title"/>
          </p:nvPr>
        </p:nvSpPr>
        <p:spPr>
          <a:xfrm>
            <a:off x="838200" y="3787055"/>
            <a:ext cx="10515600" cy="1325563"/>
          </a:xfrm>
        </p:spPr>
        <p:txBody>
          <a:bodyPr/>
          <a:lstStyle>
            <a:lvl1pPr algn="ctr">
              <a:defRPr>
                <a:solidFill>
                  <a:schemeClr val="tx1"/>
                </a:solidFill>
              </a:defRPr>
            </a:lvl1pPr>
          </a:lstStyle>
          <a:p>
            <a:r>
              <a:rPr lang="en-US"/>
              <a:t>Click to edit Master title style</a:t>
            </a:r>
            <a:endParaRPr lang="en-IE"/>
          </a:p>
        </p:txBody>
      </p:sp>
      <p:pic>
        <p:nvPicPr>
          <p:cNvPr id="8" name="Google Shape;28;p20" descr="Plan International Logo">
            <a:extLst>
              <a:ext uri="{FF2B5EF4-FFF2-40B4-BE49-F238E27FC236}">
                <a16:creationId xmlns:a16="http://schemas.microsoft.com/office/drawing/2014/main" id="{45ABF4CF-0CDA-C563-762B-0A48290099FA}"/>
              </a:ext>
            </a:extLst>
          </p:cNvPr>
          <p:cNvPicPr preferRelativeResize="0"/>
          <p:nvPr userDrawn="1"/>
        </p:nvPicPr>
        <p:blipFill rotWithShape="1">
          <a:blip r:embed="rId2">
            <a:alphaModFix/>
          </a:blip>
          <a:srcRect/>
          <a:stretch/>
        </p:blipFill>
        <p:spPr>
          <a:xfrm>
            <a:off x="5473182" y="5511029"/>
            <a:ext cx="1245636" cy="474280"/>
          </a:xfrm>
          <a:prstGeom prst="rect">
            <a:avLst/>
          </a:prstGeom>
          <a:noFill/>
          <a:ln>
            <a:noFill/>
          </a:ln>
        </p:spPr>
      </p:pic>
    </p:spTree>
    <p:extLst>
      <p:ext uri="{BB962C8B-B14F-4D97-AF65-F5344CB8AC3E}">
        <p14:creationId xmlns:p14="http://schemas.microsoft.com/office/powerpoint/2010/main" val="215073257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Title Slide_Colour">
    <p:bg>
      <p:bgPr>
        <a:solidFill>
          <a:schemeClr val="bg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E70BEB-EC47-8B71-3C72-6F81116B2096}"/>
              </a:ext>
            </a:extLst>
          </p:cNvPr>
          <p:cNvSpPr>
            <a:spLocks noGrp="1"/>
          </p:cNvSpPr>
          <p:nvPr>
            <p:ph type="ctrTitle"/>
          </p:nvPr>
        </p:nvSpPr>
        <p:spPr>
          <a:xfrm>
            <a:off x="1524000" y="1122363"/>
            <a:ext cx="9144000" cy="2387600"/>
          </a:xfrm>
        </p:spPr>
        <p:txBody>
          <a:bodyPr anchor="b"/>
          <a:lstStyle>
            <a:lvl1pPr algn="ctr">
              <a:defRPr sz="6000">
                <a:solidFill>
                  <a:schemeClr val="tx1"/>
                </a:solidFill>
              </a:defRPr>
            </a:lvl1pPr>
          </a:lstStyle>
          <a:p>
            <a:r>
              <a:rPr lang="en-US"/>
              <a:t>Click to edit Master title style</a:t>
            </a:r>
            <a:endParaRPr lang="en-IE"/>
          </a:p>
        </p:txBody>
      </p:sp>
      <p:sp>
        <p:nvSpPr>
          <p:cNvPr id="3" name="Subtitle 2">
            <a:extLst>
              <a:ext uri="{FF2B5EF4-FFF2-40B4-BE49-F238E27FC236}">
                <a16:creationId xmlns:a16="http://schemas.microsoft.com/office/drawing/2014/main" id="{9B917E3E-514C-6005-E277-5B6628CD06B2}"/>
              </a:ext>
            </a:extLst>
          </p:cNvPr>
          <p:cNvSpPr>
            <a:spLocks noGrp="1"/>
          </p:cNvSpPr>
          <p:nvPr>
            <p:ph type="subTitle" idx="1" hasCustomPrompt="1"/>
          </p:nvPr>
        </p:nvSpPr>
        <p:spPr>
          <a:xfrm>
            <a:off x="1524000" y="3602038"/>
            <a:ext cx="9144000" cy="1655762"/>
          </a:xfrm>
        </p:spPr>
        <p:txBody>
          <a:bodyPr>
            <a:normAutofit/>
          </a:bodyPr>
          <a:lstStyle>
            <a:lvl1pPr marL="0" indent="0" algn="ctr">
              <a:buNone/>
              <a:defRPr sz="20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br>
              <a:rPr lang="en-US"/>
            </a:br>
            <a:r>
              <a:rPr lang="en-US"/>
              <a:t>(avoid text below 14px with blue backgrounds)</a:t>
            </a:r>
            <a:endParaRPr lang="en-IE"/>
          </a:p>
        </p:txBody>
      </p:sp>
      <p:sp>
        <p:nvSpPr>
          <p:cNvPr id="4" name="Date Placeholder 3">
            <a:extLst>
              <a:ext uri="{FF2B5EF4-FFF2-40B4-BE49-F238E27FC236}">
                <a16:creationId xmlns:a16="http://schemas.microsoft.com/office/drawing/2014/main" id="{7CA25047-C9E6-0622-0474-12FDA24AB528}"/>
              </a:ext>
            </a:extLst>
          </p:cNvPr>
          <p:cNvSpPr>
            <a:spLocks noGrp="1"/>
          </p:cNvSpPr>
          <p:nvPr>
            <p:ph type="dt" sz="half" idx="10"/>
          </p:nvPr>
        </p:nvSpPr>
        <p:spPr/>
        <p:txBody>
          <a:bodyPr/>
          <a:lstStyle>
            <a:lvl1pPr>
              <a:defRPr>
                <a:solidFill>
                  <a:schemeClr val="tx1"/>
                </a:solidFill>
              </a:defRPr>
            </a:lvl1pPr>
          </a:lstStyle>
          <a:p>
            <a:fld id="{C011594F-599E-4C18-B383-E288473ACDC0}" type="datetimeFigureOut">
              <a:rPr lang="en-IE" smtClean="0"/>
              <a:pPr/>
              <a:t>20/01/2025</a:t>
            </a:fld>
            <a:endParaRPr lang="en-IE"/>
          </a:p>
        </p:txBody>
      </p:sp>
      <p:sp>
        <p:nvSpPr>
          <p:cNvPr id="5" name="Footer Placeholder 4">
            <a:extLst>
              <a:ext uri="{FF2B5EF4-FFF2-40B4-BE49-F238E27FC236}">
                <a16:creationId xmlns:a16="http://schemas.microsoft.com/office/drawing/2014/main" id="{009B5BD1-EE57-753A-E341-C5230FC61A41}"/>
              </a:ext>
            </a:extLst>
          </p:cNvPr>
          <p:cNvSpPr>
            <a:spLocks noGrp="1"/>
          </p:cNvSpPr>
          <p:nvPr>
            <p:ph type="ftr" sz="quarter" idx="11"/>
          </p:nvPr>
        </p:nvSpPr>
        <p:spPr/>
        <p:txBody>
          <a:bodyPr/>
          <a:lstStyle>
            <a:lvl1pPr>
              <a:defRPr>
                <a:solidFill>
                  <a:schemeClr val="tx1"/>
                </a:solidFill>
              </a:defRPr>
            </a:lvl1pPr>
          </a:lstStyle>
          <a:p>
            <a:endParaRPr lang="en-IE"/>
          </a:p>
        </p:txBody>
      </p:sp>
      <p:sp>
        <p:nvSpPr>
          <p:cNvPr id="6" name="Slide Number Placeholder 5">
            <a:extLst>
              <a:ext uri="{FF2B5EF4-FFF2-40B4-BE49-F238E27FC236}">
                <a16:creationId xmlns:a16="http://schemas.microsoft.com/office/drawing/2014/main" id="{854A2636-E157-50C8-9836-68412599A228}"/>
              </a:ext>
            </a:extLst>
          </p:cNvPr>
          <p:cNvSpPr>
            <a:spLocks noGrp="1"/>
          </p:cNvSpPr>
          <p:nvPr>
            <p:ph type="sldNum" sz="quarter" idx="12"/>
          </p:nvPr>
        </p:nvSpPr>
        <p:spPr/>
        <p:txBody>
          <a:bodyPr/>
          <a:lstStyle>
            <a:lvl1pPr>
              <a:defRPr>
                <a:solidFill>
                  <a:schemeClr val="tx1"/>
                </a:solidFill>
              </a:defRPr>
            </a:lvl1pPr>
          </a:lstStyle>
          <a:p>
            <a:fld id="{4E88BB13-D5A4-474B-BE0A-E538989FB095}" type="slidenum">
              <a:rPr lang="en-IE" smtClean="0"/>
              <a:pPr/>
              <a:t>‹#›</a:t>
            </a:fld>
            <a:endParaRPr lang="en-IE"/>
          </a:p>
        </p:txBody>
      </p:sp>
      <p:pic>
        <p:nvPicPr>
          <p:cNvPr id="10" name="Google Shape;28;p20">
            <a:extLst>
              <a:ext uri="{FF2B5EF4-FFF2-40B4-BE49-F238E27FC236}">
                <a16:creationId xmlns:a16="http://schemas.microsoft.com/office/drawing/2014/main" id="{7571E556-582F-4EBE-4B56-2927E00A3498}"/>
              </a:ext>
            </a:extLst>
          </p:cNvPr>
          <p:cNvPicPr preferRelativeResize="0"/>
          <p:nvPr userDrawn="1"/>
        </p:nvPicPr>
        <p:blipFill>
          <a:blip r:embed="rId2">
            <a:extLst>
              <a:ext uri="{28A0092B-C50C-407E-A947-70E740481C1C}">
                <a14:useLocalDpi xmlns:a14="http://schemas.microsoft.com/office/drawing/2010/main" val="0"/>
              </a:ext>
            </a:extLst>
          </a:blip>
          <a:srcRect/>
          <a:stretch/>
        </p:blipFill>
        <p:spPr>
          <a:xfrm>
            <a:off x="10619652" y="239333"/>
            <a:ext cx="1325514" cy="498102"/>
          </a:xfrm>
          <a:prstGeom prst="rect">
            <a:avLst/>
          </a:prstGeom>
          <a:noFill/>
          <a:ln>
            <a:noFill/>
          </a:ln>
        </p:spPr>
      </p:pic>
    </p:spTree>
    <p:extLst>
      <p:ext uri="{BB962C8B-B14F-4D97-AF65-F5344CB8AC3E}">
        <p14:creationId xmlns:p14="http://schemas.microsoft.com/office/powerpoint/2010/main" val="340519024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Title/Subtitle and Content">
    <p:spTree>
      <p:nvGrpSpPr>
        <p:cNvPr id="1" name=""/>
        <p:cNvGrpSpPr/>
        <p:nvPr/>
      </p:nvGrpSpPr>
      <p:grpSpPr>
        <a:xfrm>
          <a:off x="0" y="0"/>
          <a:ext cx="0" cy="0"/>
          <a:chOff x="0" y="0"/>
          <a:chExt cx="0" cy="0"/>
        </a:xfrm>
      </p:grpSpPr>
      <p:sp>
        <p:nvSpPr>
          <p:cNvPr id="4" name="Tijdelijke aanduiding voor voettekst 3">
            <a:extLst>
              <a:ext uri="{FF2B5EF4-FFF2-40B4-BE49-F238E27FC236}">
                <a16:creationId xmlns:a16="http://schemas.microsoft.com/office/drawing/2014/main" id="{0F8BF45F-011D-4457-84A2-8B4E0A20800E}"/>
              </a:ext>
            </a:extLst>
          </p:cNvPr>
          <p:cNvSpPr>
            <a:spLocks noGrp="1"/>
          </p:cNvSpPr>
          <p:nvPr>
            <p:ph type="ftr" sz="quarter" idx="14"/>
          </p:nvPr>
        </p:nvSpPr>
        <p:spPr>
          <a:xfrm>
            <a:off x="0" y="6438276"/>
            <a:ext cx="12192000" cy="419725"/>
          </a:xfrm>
          <a:solidFill>
            <a:schemeClr val="bg2">
              <a:alpha val="50000"/>
            </a:schemeClr>
          </a:solidFill>
        </p:spPr>
        <p:txBody>
          <a:bodyPr/>
          <a:lstStyle>
            <a:lvl1pPr>
              <a:defRPr>
                <a:solidFill>
                  <a:schemeClr val="tx1"/>
                </a:solidFill>
              </a:defRPr>
            </a:lvl1pPr>
          </a:lstStyle>
          <a:p>
            <a:r>
              <a:rPr lang="en-GB"/>
              <a:t>Plan International Belgium | Champions of Change Youca</a:t>
            </a:r>
          </a:p>
        </p:txBody>
      </p:sp>
      <p:sp>
        <p:nvSpPr>
          <p:cNvPr id="8" name="Tijdelijke aanduiding voor dianummer 7">
            <a:extLst>
              <a:ext uri="{FF2B5EF4-FFF2-40B4-BE49-F238E27FC236}">
                <a16:creationId xmlns:a16="http://schemas.microsoft.com/office/drawing/2014/main" id="{DE0B4EAE-4789-42FB-B88D-7FBC9FBCD861}"/>
              </a:ext>
            </a:extLst>
          </p:cNvPr>
          <p:cNvSpPr>
            <a:spLocks noGrp="1"/>
          </p:cNvSpPr>
          <p:nvPr>
            <p:ph type="sldNum" sz="quarter" idx="15"/>
          </p:nvPr>
        </p:nvSpPr>
        <p:spPr/>
        <p:txBody>
          <a:bodyPr/>
          <a:lstStyle>
            <a:lvl1pPr>
              <a:defRPr>
                <a:solidFill>
                  <a:schemeClr val="tx1"/>
                </a:solidFill>
              </a:defRPr>
            </a:lvl1pPr>
          </a:lstStyle>
          <a:p>
            <a:fld id="{CB2ABBFD-A820-4820-BB68-F332EB00880D}" type="slidenum">
              <a:rPr lang="en-GB" smtClean="0"/>
              <a:pPr/>
              <a:t>‹#›</a:t>
            </a:fld>
            <a:endParaRPr lang="en-GB"/>
          </a:p>
        </p:txBody>
      </p:sp>
      <p:sp>
        <p:nvSpPr>
          <p:cNvPr id="18" name="Content Placeholder 2">
            <a:extLst>
              <a:ext uri="{FF2B5EF4-FFF2-40B4-BE49-F238E27FC236}">
                <a16:creationId xmlns:a16="http://schemas.microsoft.com/office/drawing/2014/main" id="{2DF058C9-4438-4E5C-97D9-CE3641B84A73}"/>
              </a:ext>
            </a:extLst>
          </p:cNvPr>
          <p:cNvSpPr>
            <a:spLocks noGrp="1"/>
          </p:cNvSpPr>
          <p:nvPr>
            <p:ph idx="16" hasCustomPrompt="1"/>
          </p:nvPr>
        </p:nvSpPr>
        <p:spPr>
          <a:xfrm>
            <a:off x="1295400" y="2447926"/>
            <a:ext cx="7678712" cy="3502027"/>
          </a:xfrm>
          <a:prstGeom prst="rect">
            <a:avLst/>
          </a:prstGeom>
        </p:spPr>
        <p:txBody>
          <a:bodyPr tIns="180000">
            <a:noAutofit/>
          </a:bodyPr>
          <a:lstStyle>
            <a:lvl1pPr>
              <a:lnSpc>
                <a:spcPct val="105000"/>
              </a:lnSpc>
              <a:spcBef>
                <a:spcPts val="600"/>
              </a:spcBef>
              <a:spcAft>
                <a:spcPts val="600"/>
              </a:spcAft>
              <a:defRPr sz="1250">
                <a:solidFill>
                  <a:srgbClr val="686868"/>
                </a:solidFill>
              </a:defRPr>
            </a:lvl1pPr>
            <a:lvl2pPr marL="252000" indent="-252000">
              <a:lnSpc>
                <a:spcPct val="105000"/>
              </a:lnSpc>
              <a:spcBef>
                <a:spcPts val="600"/>
              </a:spcBef>
              <a:spcAft>
                <a:spcPts val="600"/>
              </a:spcAft>
              <a:buFontTx/>
              <a:buBlip>
                <a:blip r:embed="rId2"/>
              </a:buBlip>
              <a:defRPr sz="1400">
                <a:solidFill>
                  <a:schemeClr val="accent1"/>
                </a:solidFill>
              </a:defRPr>
            </a:lvl2pPr>
            <a:lvl3pPr marL="540000" indent="-285750">
              <a:lnSpc>
                <a:spcPct val="105000"/>
              </a:lnSpc>
              <a:spcBef>
                <a:spcPts val="500"/>
              </a:spcBef>
              <a:spcAft>
                <a:spcPts val="300"/>
              </a:spcAft>
              <a:buClr>
                <a:schemeClr val="bg2"/>
              </a:buClr>
              <a:buFont typeface="Arial" panose="020B0604020202020204" pitchFamily="34" charset="0"/>
              <a:buChar char="●"/>
              <a:defRPr sz="1400">
                <a:solidFill>
                  <a:srgbClr val="686868"/>
                </a:solidFill>
                <a:latin typeface="Arial Narrow" panose="020B0606020202030204" pitchFamily="34" charset="0"/>
              </a:defRPr>
            </a:lvl3pPr>
            <a:lvl4pPr marL="684000">
              <a:lnSpc>
                <a:spcPct val="105000"/>
              </a:lnSpc>
              <a:spcBef>
                <a:spcPts val="500"/>
              </a:spcBef>
              <a:buClr>
                <a:schemeClr val="bg1">
                  <a:lumMod val="50000"/>
                </a:schemeClr>
              </a:buClr>
              <a:defRPr sz="1400">
                <a:solidFill>
                  <a:schemeClr val="tx2">
                    <a:lumMod val="60000"/>
                    <a:lumOff val="40000"/>
                  </a:schemeClr>
                </a:solidFill>
                <a:latin typeface="Arial Narrow" panose="020B0606020202030204" pitchFamily="34" charset="0"/>
              </a:defRPr>
            </a:lvl4pPr>
            <a:lvl5pPr>
              <a:lnSpc>
                <a:spcPct val="105000"/>
              </a:lnSpc>
              <a:spcBef>
                <a:spcPts val="300"/>
              </a:spcBef>
              <a:buClr>
                <a:srgbClr val="686868"/>
              </a:buClr>
              <a:defRPr sz="1400">
                <a:solidFill>
                  <a:schemeClr val="tx2">
                    <a:lumMod val="60000"/>
                    <a:lumOff val="40000"/>
                  </a:schemeClr>
                </a:solidFill>
                <a:latin typeface="Arial Narrow" panose="020B0606020202030204" pitchFamily="34" charset="0"/>
              </a:defRPr>
            </a:lvl5pPr>
          </a:lstStyle>
          <a:p>
            <a:pPr lvl="0"/>
            <a:r>
              <a:rPr lang="en-US"/>
              <a:t>First level = Body text: lorem ipsum dolor sit </a:t>
            </a:r>
            <a:r>
              <a:rPr lang="en-US" err="1"/>
              <a:t>amet</a:t>
            </a:r>
            <a:r>
              <a:rPr lang="en-US"/>
              <a:t>, et sit </a:t>
            </a:r>
            <a:r>
              <a:rPr lang="en-US" err="1"/>
              <a:t>dicam</a:t>
            </a:r>
            <a:r>
              <a:rPr lang="en-US"/>
              <a:t> </a:t>
            </a:r>
            <a:r>
              <a:rPr lang="en-US" err="1"/>
              <a:t>gloriatur</a:t>
            </a:r>
            <a:r>
              <a:rPr lang="en-US"/>
              <a:t>, has cu </a:t>
            </a:r>
            <a:r>
              <a:rPr lang="en-US" err="1"/>
              <a:t>iudico</a:t>
            </a:r>
            <a:r>
              <a:rPr lang="en-US"/>
              <a:t> </a:t>
            </a:r>
            <a:r>
              <a:rPr lang="en-US" err="1"/>
              <a:t>mollis</a:t>
            </a:r>
            <a:r>
              <a:rPr lang="en-US"/>
              <a:t> </a:t>
            </a:r>
            <a:r>
              <a:rPr lang="en-US" err="1"/>
              <a:t>torquatos</a:t>
            </a:r>
            <a:r>
              <a:rPr lang="en-US"/>
              <a:t>. </a:t>
            </a:r>
            <a:r>
              <a:rPr lang="en-US" err="1"/>
              <a:t>Ridens</a:t>
            </a:r>
            <a:r>
              <a:rPr lang="en-US"/>
              <a:t> </a:t>
            </a:r>
            <a:r>
              <a:rPr lang="en-US" err="1"/>
              <a:t>nonumes</a:t>
            </a:r>
            <a:r>
              <a:rPr lang="en-US"/>
              <a:t> perfecto </a:t>
            </a:r>
            <a:r>
              <a:rPr lang="en-US" err="1"/>
              <a:t>usu</a:t>
            </a:r>
            <a:r>
              <a:rPr lang="en-US"/>
              <a:t> id. </a:t>
            </a:r>
            <a:r>
              <a:rPr lang="en-US" err="1"/>
              <a:t>Eum</a:t>
            </a:r>
            <a:r>
              <a:rPr lang="en-US"/>
              <a:t> ad </a:t>
            </a:r>
            <a:r>
              <a:rPr lang="en-US" err="1"/>
              <a:t>erant</a:t>
            </a:r>
            <a:r>
              <a:rPr lang="en-US"/>
              <a:t> </a:t>
            </a:r>
            <a:r>
              <a:rPr lang="en-US" err="1"/>
              <a:t>labitur</a:t>
            </a:r>
            <a:r>
              <a:rPr lang="en-US"/>
              <a:t> </a:t>
            </a:r>
            <a:r>
              <a:rPr lang="en-US" err="1"/>
              <a:t>ancillae</a:t>
            </a:r>
            <a:r>
              <a:rPr lang="en-US"/>
              <a:t>, no </a:t>
            </a:r>
            <a:r>
              <a:rPr lang="en-US" err="1"/>
              <a:t>mel</a:t>
            </a:r>
            <a:r>
              <a:rPr lang="en-US"/>
              <a:t> quod </a:t>
            </a:r>
            <a:r>
              <a:rPr lang="en-US" err="1"/>
              <a:t>regione</a:t>
            </a:r>
            <a:r>
              <a:rPr lang="en-US"/>
              <a:t>, </a:t>
            </a:r>
            <a:r>
              <a:rPr lang="en-US" err="1"/>
              <a:t>ea</a:t>
            </a:r>
            <a:r>
              <a:rPr lang="en-US"/>
              <a:t> populo </a:t>
            </a:r>
            <a:r>
              <a:rPr lang="en-US" err="1"/>
              <a:t>tritani</a:t>
            </a:r>
            <a:r>
              <a:rPr lang="en-US"/>
              <a:t> </a:t>
            </a:r>
            <a:r>
              <a:rPr lang="en-US" err="1"/>
              <a:t>quaerendum</a:t>
            </a:r>
            <a:r>
              <a:rPr lang="en-US"/>
              <a:t> </a:t>
            </a:r>
            <a:r>
              <a:rPr lang="en-US" err="1"/>
              <a:t>pri</a:t>
            </a:r>
            <a:r>
              <a:rPr lang="en-US"/>
              <a:t>. Mei </a:t>
            </a:r>
            <a:r>
              <a:rPr lang="en-US" err="1"/>
              <a:t>ei</a:t>
            </a:r>
            <a:r>
              <a:rPr lang="en-US"/>
              <a:t> </a:t>
            </a:r>
            <a:r>
              <a:rPr lang="en-US" err="1"/>
              <a:t>veri</a:t>
            </a:r>
            <a:r>
              <a:rPr lang="en-US"/>
              <a:t> </a:t>
            </a:r>
            <a:r>
              <a:rPr lang="en-US" err="1"/>
              <a:t>munere</a:t>
            </a:r>
            <a:r>
              <a:rPr lang="en-US"/>
              <a:t>. Second level</a:t>
            </a:r>
          </a:p>
          <a:p>
            <a:pPr lvl="1"/>
            <a:r>
              <a:rPr lang="en-US"/>
              <a:t>Third level is a bullet list</a:t>
            </a:r>
          </a:p>
          <a:p>
            <a:pPr lvl="2"/>
            <a:r>
              <a:rPr lang="en-US"/>
              <a:t>Fourth level</a:t>
            </a:r>
          </a:p>
          <a:p>
            <a:pPr lvl="3"/>
            <a:r>
              <a:rPr lang="en-US"/>
              <a:t>Fifth level</a:t>
            </a:r>
          </a:p>
        </p:txBody>
      </p:sp>
      <p:sp>
        <p:nvSpPr>
          <p:cNvPr id="19" name="Text Placeholder 6">
            <a:extLst>
              <a:ext uri="{FF2B5EF4-FFF2-40B4-BE49-F238E27FC236}">
                <a16:creationId xmlns:a16="http://schemas.microsoft.com/office/drawing/2014/main" id="{E1C651A4-64AC-4EC1-96A9-C7BF02C33A23}"/>
              </a:ext>
            </a:extLst>
          </p:cNvPr>
          <p:cNvSpPr>
            <a:spLocks noGrp="1"/>
          </p:cNvSpPr>
          <p:nvPr>
            <p:ph type="body" sz="quarter" idx="17" hasCustomPrompt="1"/>
          </p:nvPr>
        </p:nvSpPr>
        <p:spPr>
          <a:xfrm>
            <a:off x="1295401" y="908051"/>
            <a:ext cx="7678712" cy="1539875"/>
          </a:xfrm>
          <a:prstGeom prst="rect">
            <a:avLst/>
          </a:prstGeom>
        </p:spPr>
        <p:txBody>
          <a:bodyPr>
            <a:noAutofit/>
          </a:bodyPr>
          <a:lstStyle>
            <a:lvl1pPr>
              <a:lnSpc>
                <a:spcPct val="75000"/>
              </a:lnSpc>
              <a:spcBef>
                <a:spcPts val="0"/>
              </a:spcBef>
              <a:spcAft>
                <a:spcPts val="600"/>
              </a:spcAft>
              <a:defRPr sz="4000" b="0" baseline="0">
                <a:solidFill>
                  <a:schemeClr val="accent1"/>
                </a:solidFill>
                <a:latin typeface="Veneer" panose="02000806000000000000" pitchFamily="50" charset="0"/>
              </a:defRPr>
            </a:lvl1pPr>
            <a:lvl2pPr marL="0" indent="0">
              <a:lnSpc>
                <a:spcPct val="95000"/>
              </a:lnSpc>
              <a:spcBef>
                <a:spcPts val="0"/>
              </a:spcBef>
              <a:buFontTx/>
              <a:buNone/>
              <a:defRPr sz="2400">
                <a:solidFill>
                  <a:schemeClr val="accent2"/>
                </a:solidFill>
                <a:latin typeface="+mn-lt"/>
              </a:defRPr>
            </a:lvl2pPr>
          </a:lstStyle>
          <a:p>
            <a:pPr lvl="0"/>
            <a:r>
              <a:rPr lang="en-US"/>
              <a:t>Content slide </a:t>
            </a:r>
          </a:p>
          <a:p>
            <a:pPr lvl="0"/>
            <a:r>
              <a:rPr lang="en-US"/>
              <a:t>without images</a:t>
            </a:r>
          </a:p>
          <a:p>
            <a:pPr lvl="1"/>
            <a:r>
              <a:rPr lang="en-US"/>
              <a:t>Second level = subtitle</a:t>
            </a:r>
          </a:p>
        </p:txBody>
      </p:sp>
    </p:spTree>
    <p:extLst>
      <p:ext uri="{BB962C8B-B14F-4D97-AF65-F5344CB8AC3E}">
        <p14:creationId xmlns:p14="http://schemas.microsoft.com/office/powerpoint/2010/main" val="308137059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C74CCB-0422-A156-ECA9-BD42A3BA76BD}"/>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IE"/>
          </a:p>
        </p:txBody>
      </p:sp>
      <p:sp>
        <p:nvSpPr>
          <p:cNvPr id="3" name="Text Placeholder 2">
            <a:extLst>
              <a:ext uri="{FF2B5EF4-FFF2-40B4-BE49-F238E27FC236}">
                <a16:creationId xmlns:a16="http://schemas.microsoft.com/office/drawing/2014/main" id="{6E6AD3A9-26FC-D287-1F19-8ACE2BA96200}"/>
              </a:ext>
            </a:extLst>
          </p:cNvPr>
          <p:cNvSpPr>
            <a:spLocks noGrp="1"/>
          </p:cNvSpPr>
          <p:nvPr>
            <p:ph type="body" idx="1"/>
          </p:nvPr>
        </p:nvSpPr>
        <p:spPr>
          <a:xfrm>
            <a:off x="831850" y="4589463"/>
            <a:ext cx="10515600" cy="1500187"/>
          </a:xfrm>
        </p:spPr>
        <p:txBody>
          <a:bodyPr>
            <a:normAutofit/>
          </a:bodyPr>
          <a:lstStyle>
            <a:lvl1pPr marL="0" indent="0">
              <a:buNone/>
              <a:defRPr lang="en-US" sz="2000" smtClean="0"/>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BC3BAFEA-A03B-5B80-CFD6-E986767B6292}"/>
              </a:ext>
            </a:extLst>
          </p:cNvPr>
          <p:cNvSpPr>
            <a:spLocks noGrp="1"/>
          </p:cNvSpPr>
          <p:nvPr>
            <p:ph type="dt" sz="half" idx="10"/>
          </p:nvPr>
        </p:nvSpPr>
        <p:spPr/>
        <p:txBody>
          <a:bodyPr/>
          <a:lstStyle/>
          <a:p>
            <a:fld id="{C011594F-599E-4C18-B383-E288473ACDC0}" type="datetimeFigureOut">
              <a:rPr lang="en-IE" smtClean="0"/>
              <a:t>20/01/2025</a:t>
            </a:fld>
            <a:endParaRPr lang="en-IE"/>
          </a:p>
        </p:txBody>
      </p:sp>
      <p:sp>
        <p:nvSpPr>
          <p:cNvPr id="5" name="Footer Placeholder 4">
            <a:extLst>
              <a:ext uri="{FF2B5EF4-FFF2-40B4-BE49-F238E27FC236}">
                <a16:creationId xmlns:a16="http://schemas.microsoft.com/office/drawing/2014/main" id="{946F7AA3-FA56-60C3-2196-85B07D66FA20}"/>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04028058-73E5-F5AD-431E-FF66FF887495}"/>
              </a:ext>
            </a:extLst>
          </p:cNvPr>
          <p:cNvSpPr>
            <a:spLocks noGrp="1"/>
          </p:cNvSpPr>
          <p:nvPr>
            <p:ph type="sldNum" sz="quarter" idx="12"/>
          </p:nvPr>
        </p:nvSpPr>
        <p:spPr/>
        <p:txBody>
          <a:bodyPr/>
          <a:lstStyle/>
          <a:p>
            <a:fld id="{4E88BB13-D5A4-474B-BE0A-E538989FB095}" type="slidenum">
              <a:rPr lang="en-IE" smtClean="0"/>
              <a:t>‹#›</a:t>
            </a:fld>
            <a:endParaRPr lang="en-IE"/>
          </a:p>
        </p:txBody>
      </p:sp>
      <p:pic>
        <p:nvPicPr>
          <p:cNvPr id="7" name="Google Shape;21;p19" descr="Plan International Logo">
            <a:extLst>
              <a:ext uri="{FF2B5EF4-FFF2-40B4-BE49-F238E27FC236}">
                <a16:creationId xmlns:a16="http://schemas.microsoft.com/office/drawing/2014/main" id="{F4A8E75E-7CA7-9504-C75C-236B17C4925D}"/>
              </a:ext>
            </a:extLst>
          </p:cNvPr>
          <p:cNvPicPr preferRelativeResize="0"/>
          <p:nvPr userDrawn="1"/>
        </p:nvPicPr>
        <p:blipFill rotWithShape="1">
          <a:blip r:embed="rId2">
            <a:alphaModFix/>
          </a:blip>
          <a:srcRect/>
          <a:stretch/>
        </p:blipFill>
        <p:spPr>
          <a:xfrm>
            <a:off x="10668000" y="257245"/>
            <a:ext cx="1245636" cy="473884"/>
          </a:xfrm>
          <a:prstGeom prst="rect">
            <a:avLst/>
          </a:prstGeom>
          <a:noFill/>
          <a:ln>
            <a:noFill/>
          </a:ln>
        </p:spPr>
      </p:pic>
    </p:spTree>
    <p:extLst>
      <p:ext uri="{BB962C8B-B14F-4D97-AF65-F5344CB8AC3E}">
        <p14:creationId xmlns:p14="http://schemas.microsoft.com/office/powerpoint/2010/main" val="199188614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_Colour">
    <p:bg>
      <p:bgPr>
        <a:solidFill>
          <a:schemeClr val="accent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C74CCB-0422-A156-ECA9-BD42A3BA76BD}"/>
              </a:ext>
            </a:extLst>
          </p:cNvPr>
          <p:cNvSpPr>
            <a:spLocks noGrp="1"/>
          </p:cNvSpPr>
          <p:nvPr>
            <p:ph type="title"/>
          </p:nvPr>
        </p:nvSpPr>
        <p:spPr>
          <a:xfrm>
            <a:off x="831850" y="1709738"/>
            <a:ext cx="10515600" cy="2852737"/>
          </a:xfrm>
        </p:spPr>
        <p:txBody>
          <a:bodyPr anchor="b"/>
          <a:lstStyle>
            <a:lvl1pPr>
              <a:defRPr sz="6000">
                <a:solidFill>
                  <a:schemeClr val="tx1"/>
                </a:solidFill>
              </a:defRPr>
            </a:lvl1pPr>
          </a:lstStyle>
          <a:p>
            <a:r>
              <a:rPr lang="en-US"/>
              <a:t>Click to edit Master title style</a:t>
            </a:r>
            <a:endParaRPr lang="en-IE"/>
          </a:p>
        </p:txBody>
      </p:sp>
      <p:sp>
        <p:nvSpPr>
          <p:cNvPr id="3" name="Text Placeholder 2">
            <a:extLst>
              <a:ext uri="{FF2B5EF4-FFF2-40B4-BE49-F238E27FC236}">
                <a16:creationId xmlns:a16="http://schemas.microsoft.com/office/drawing/2014/main" id="{6E6AD3A9-26FC-D287-1F19-8ACE2BA96200}"/>
              </a:ext>
            </a:extLst>
          </p:cNvPr>
          <p:cNvSpPr>
            <a:spLocks noGrp="1"/>
          </p:cNvSpPr>
          <p:nvPr>
            <p:ph type="body" idx="1"/>
          </p:nvPr>
        </p:nvSpPr>
        <p:spPr>
          <a:xfrm>
            <a:off x="831850" y="4589463"/>
            <a:ext cx="10515600" cy="1500187"/>
          </a:xfrm>
        </p:spPr>
        <p:txBody>
          <a:bodyPr>
            <a:normAutofit/>
          </a:bodyPr>
          <a:lstStyle>
            <a:lvl1pPr marL="0" indent="0">
              <a:buNone/>
              <a:defRPr lang="en-US" sz="2000" smtClean="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a:p>
            <a:pPr lvl="0"/>
            <a:r>
              <a:rPr lang="en-US"/>
              <a:t>(avoid text below 14px with purple backgrounds)</a:t>
            </a:r>
          </a:p>
        </p:txBody>
      </p:sp>
      <p:sp>
        <p:nvSpPr>
          <p:cNvPr id="4" name="Date Placeholder 3">
            <a:extLst>
              <a:ext uri="{FF2B5EF4-FFF2-40B4-BE49-F238E27FC236}">
                <a16:creationId xmlns:a16="http://schemas.microsoft.com/office/drawing/2014/main" id="{BC3BAFEA-A03B-5B80-CFD6-E986767B6292}"/>
              </a:ext>
            </a:extLst>
          </p:cNvPr>
          <p:cNvSpPr>
            <a:spLocks noGrp="1"/>
          </p:cNvSpPr>
          <p:nvPr>
            <p:ph type="dt" sz="half" idx="10"/>
          </p:nvPr>
        </p:nvSpPr>
        <p:spPr/>
        <p:txBody>
          <a:bodyPr/>
          <a:lstStyle>
            <a:lvl1pPr>
              <a:defRPr>
                <a:solidFill>
                  <a:schemeClr val="tx1"/>
                </a:solidFill>
              </a:defRPr>
            </a:lvl1pPr>
          </a:lstStyle>
          <a:p>
            <a:fld id="{C011594F-599E-4C18-B383-E288473ACDC0}" type="datetimeFigureOut">
              <a:rPr lang="en-IE" smtClean="0"/>
              <a:pPr/>
              <a:t>20/01/2025</a:t>
            </a:fld>
            <a:endParaRPr lang="en-IE"/>
          </a:p>
        </p:txBody>
      </p:sp>
      <p:sp>
        <p:nvSpPr>
          <p:cNvPr id="5" name="Footer Placeholder 4">
            <a:extLst>
              <a:ext uri="{FF2B5EF4-FFF2-40B4-BE49-F238E27FC236}">
                <a16:creationId xmlns:a16="http://schemas.microsoft.com/office/drawing/2014/main" id="{946F7AA3-FA56-60C3-2196-85B07D66FA20}"/>
              </a:ext>
            </a:extLst>
          </p:cNvPr>
          <p:cNvSpPr>
            <a:spLocks noGrp="1"/>
          </p:cNvSpPr>
          <p:nvPr>
            <p:ph type="ftr" sz="quarter" idx="11"/>
          </p:nvPr>
        </p:nvSpPr>
        <p:spPr/>
        <p:txBody>
          <a:bodyPr/>
          <a:lstStyle>
            <a:lvl1pPr>
              <a:defRPr>
                <a:solidFill>
                  <a:schemeClr val="tx1"/>
                </a:solidFill>
              </a:defRPr>
            </a:lvl1pPr>
          </a:lstStyle>
          <a:p>
            <a:endParaRPr lang="en-IE"/>
          </a:p>
        </p:txBody>
      </p:sp>
      <p:sp>
        <p:nvSpPr>
          <p:cNvPr id="6" name="Slide Number Placeholder 5">
            <a:extLst>
              <a:ext uri="{FF2B5EF4-FFF2-40B4-BE49-F238E27FC236}">
                <a16:creationId xmlns:a16="http://schemas.microsoft.com/office/drawing/2014/main" id="{04028058-73E5-F5AD-431E-FF66FF887495}"/>
              </a:ext>
            </a:extLst>
          </p:cNvPr>
          <p:cNvSpPr>
            <a:spLocks noGrp="1"/>
          </p:cNvSpPr>
          <p:nvPr>
            <p:ph type="sldNum" sz="quarter" idx="12"/>
          </p:nvPr>
        </p:nvSpPr>
        <p:spPr/>
        <p:txBody>
          <a:bodyPr/>
          <a:lstStyle>
            <a:lvl1pPr>
              <a:defRPr>
                <a:solidFill>
                  <a:schemeClr val="tx1"/>
                </a:solidFill>
              </a:defRPr>
            </a:lvl1pPr>
          </a:lstStyle>
          <a:p>
            <a:fld id="{4E88BB13-D5A4-474B-BE0A-E538989FB095}" type="slidenum">
              <a:rPr lang="en-IE" smtClean="0"/>
              <a:pPr/>
              <a:t>‹#›</a:t>
            </a:fld>
            <a:endParaRPr lang="en-IE"/>
          </a:p>
        </p:txBody>
      </p:sp>
      <p:pic>
        <p:nvPicPr>
          <p:cNvPr id="8" name="Google Shape;28;p20" descr="Plan International Logo">
            <a:extLst>
              <a:ext uri="{FF2B5EF4-FFF2-40B4-BE49-F238E27FC236}">
                <a16:creationId xmlns:a16="http://schemas.microsoft.com/office/drawing/2014/main" id="{57FE4DE2-1394-0186-2542-8C059AFA6C16}"/>
              </a:ext>
            </a:extLst>
          </p:cNvPr>
          <p:cNvPicPr preferRelativeResize="0"/>
          <p:nvPr userDrawn="1"/>
        </p:nvPicPr>
        <p:blipFill rotWithShape="1">
          <a:blip r:embed="rId2">
            <a:alphaModFix/>
          </a:blip>
          <a:srcRect/>
          <a:stretch/>
        </p:blipFill>
        <p:spPr>
          <a:xfrm>
            <a:off x="10666800" y="284400"/>
            <a:ext cx="1245636" cy="474280"/>
          </a:xfrm>
          <a:prstGeom prst="rect">
            <a:avLst/>
          </a:prstGeom>
          <a:noFill/>
          <a:ln>
            <a:noFill/>
          </a:ln>
        </p:spPr>
      </p:pic>
    </p:spTree>
    <p:extLst>
      <p:ext uri="{BB962C8B-B14F-4D97-AF65-F5344CB8AC3E}">
        <p14:creationId xmlns:p14="http://schemas.microsoft.com/office/powerpoint/2010/main" val="337810284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C4350E-63D1-B29F-631A-D8ED5EB1D819}"/>
              </a:ext>
            </a:extLst>
          </p:cNvPr>
          <p:cNvSpPr>
            <a:spLocks noGrp="1"/>
          </p:cNvSpPr>
          <p:nvPr>
            <p:ph type="title"/>
          </p:nvPr>
        </p:nvSpPr>
        <p:spPr/>
        <p:txBody>
          <a:bodyPr/>
          <a:lstStyle/>
          <a:p>
            <a:r>
              <a:rPr lang="en-US"/>
              <a:t>Click to edit Master title style</a:t>
            </a:r>
            <a:endParaRPr lang="en-IE"/>
          </a:p>
        </p:txBody>
      </p:sp>
      <p:sp>
        <p:nvSpPr>
          <p:cNvPr id="3" name="Content Placeholder 2">
            <a:extLst>
              <a:ext uri="{FF2B5EF4-FFF2-40B4-BE49-F238E27FC236}">
                <a16:creationId xmlns:a16="http://schemas.microsoft.com/office/drawing/2014/main" id="{EFA56D4E-3176-5392-2EF6-A0156CF6F364}"/>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a:extLst>
              <a:ext uri="{FF2B5EF4-FFF2-40B4-BE49-F238E27FC236}">
                <a16:creationId xmlns:a16="http://schemas.microsoft.com/office/drawing/2014/main" id="{B5162BA1-A84A-6592-DD87-6E90C2243EE4}"/>
              </a:ext>
            </a:extLst>
          </p:cNvPr>
          <p:cNvSpPr>
            <a:spLocks noGrp="1"/>
          </p:cNvSpPr>
          <p:nvPr>
            <p:ph type="dt" sz="half" idx="10"/>
          </p:nvPr>
        </p:nvSpPr>
        <p:spPr/>
        <p:txBody>
          <a:bodyPr/>
          <a:lstStyle/>
          <a:p>
            <a:fld id="{C011594F-599E-4C18-B383-E288473ACDC0}" type="datetimeFigureOut">
              <a:rPr lang="en-IE" smtClean="0"/>
              <a:t>20/01/2025</a:t>
            </a:fld>
            <a:endParaRPr lang="en-IE"/>
          </a:p>
        </p:txBody>
      </p:sp>
      <p:sp>
        <p:nvSpPr>
          <p:cNvPr id="5" name="Footer Placeholder 4">
            <a:extLst>
              <a:ext uri="{FF2B5EF4-FFF2-40B4-BE49-F238E27FC236}">
                <a16:creationId xmlns:a16="http://schemas.microsoft.com/office/drawing/2014/main" id="{6BA3B959-F183-8AE2-6B28-D3525A6F11B4}"/>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1B4AB137-CC98-99D2-7EEB-64BB22E264A9}"/>
              </a:ext>
            </a:extLst>
          </p:cNvPr>
          <p:cNvSpPr>
            <a:spLocks noGrp="1"/>
          </p:cNvSpPr>
          <p:nvPr>
            <p:ph type="sldNum" sz="quarter" idx="12"/>
          </p:nvPr>
        </p:nvSpPr>
        <p:spPr/>
        <p:txBody>
          <a:bodyPr/>
          <a:lstStyle/>
          <a:p>
            <a:fld id="{4E88BB13-D5A4-474B-BE0A-E538989FB095}" type="slidenum">
              <a:rPr lang="en-IE" smtClean="0"/>
              <a:t>‹#›</a:t>
            </a:fld>
            <a:endParaRPr lang="en-IE"/>
          </a:p>
        </p:txBody>
      </p:sp>
    </p:spTree>
    <p:extLst>
      <p:ext uri="{BB962C8B-B14F-4D97-AF65-F5344CB8AC3E}">
        <p14:creationId xmlns:p14="http://schemas.microsoft.com/office/powerpoint/2010/main" val="23671816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7533AF-649F-C9ED-B7F9-79599FB84FD3}"/>
              </a:ext>
            </a:extLst>
          </p:cNvPr>
          <p:cNvSpPr>
            <a:spLocks noGrp="1"/>
          </p:cNvSpPr>
          <p:nvPr>
            <p:ph type="title"/>
          </p:nvPr>
        </p:nvSpPr>
        <p:spPr/>
        <p:txBody>
          <a:bodyPr/>
          <a:lstStyle/>
          <a:p>
            <a:r>
              <a:rPr lang="en-US"/>
              <a:t>Click to edit Master title style</a:t>
            </a:r>
            <a:endParaRPr lang="en-IE"/>
          </a:p>
        </p:txBody>
      </p:sp>
      <p:sp>
        <p:nvSpPr>
          <p:cNvPr id="3" name="Content Placeholder 2">
            <a:extLst>
              <a:ext uri="{FF2B5EF4-FFF2-40B4-BE49-F238E27FC236}">
                <a16:creationId xmlns:a16="http://schemas.microsoft.com/office/drawing/2014/main" id="{EC80EA3D-7660-A56B-4F02-D6E873F38E26}"/>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Content Placeholder 3">
            <a:extLst>
              <a:ext uri="{FF2B5EF4-FFF2-40B4-BE49-F238E27FC236}">
                <a16:creationId xmlns:a16="http://schemas.microsoft.com/office/drawing/2014/main" id="{875B65AF-5AF5-1C00-4122-BA7DB158501C}"/>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5" name="Date Placeholder 4">
            <a:extLst>
              <a:ext uri="{FF2B5EF4-FFF2-40B4-BE49-F238E27FC236}">
                <a16:creationId xmlns:a16="http://schemas.microsoft.com/office/drawing/2014/main" id="{A7215142-33B9-7BD2-77DE-D0295979203F}"/>
              </a:ext>
            </a:extLst>
          </p:cNvPr>
          <p:cNvSpPr>
            <a:spLocks noGrp="1"/>
          </p:cNvSpPr>
          <p:nvPr>
            <p:ph type="dt" sz="half" idx="10"/>
          </p:nvPr>
        </p:nvSpPr>
        <p:spPr/>
        <p:txBody>
          <a:bodyPr/>
          <a:lstStyle/>
          <a:p>
            <a:fld id="{C011594F-599E-4C18-B383-E288473ACDC0}" type="datetimeFigureOut">
              <a:rPr lang="en-IE" smtClean="0"/>
              <a:t>20/01/2025</a:t>
            </a:fld>
            <a:endParaRPr lang="en-IE"/>
          </a:p>
        </p:txBody>
      </p:sp>
      <p:sp>
        <p:nvSpPr>
          <p:cNvPr id="6" name="Footer Placeholder 5">
            <a:extLst>
              <a:ext uri="{FF2B5EF4-FFF2-40B4-BE49-F238E27FC236}">
                <a16:creationId xmlns:a16="http://schemas.microsoft.com/office/drawing/2014/main" id="{B2584A04-AEC7-51BC-E14B-316BD7F4DEF4}"/>
              </a:ext>
            </a:extLst>
          </p:cNvPr>
          <p:cNvSpPr>
            <a:spLocks noGrp="1"/>
          </p:cNvSpPr>
          <p:nvPr>
            <p:ph type="ftr" sz="quarter" idx="11"/>
          </p:nvPr>
        </p:nvSpPr>
        <p:spPr/>
        <p:txBody>
          <a:bodyPr/>
          <a:lstStyle/>
          <a:p>
            <a:endParaRPr lang="en-IE"/>
          </a:p>
        </p:txBody>
      </p:sp>
      <p:sp>
        <p:nvSpPr>
          <p:cNvPr id="7" name="Slide Number Placeholder 6">
            <a:extLst>
              <a:ext uri="{FF2B5EF4-FFF2-40B4-BE49-F238E27FC236}">
                <a16:creationId xmlns:a16="http://schemas.microsoft.com/office/drawing/2014/main" id="{B5EEF3CB-B3AE-AF86-9DD4-A2F15DA2EB9C}"/>
              </a:ext>
            </a:extLst>
          </p:cNvPr>
          <p:cNvSpPr>
            <a:spLocks noGrp="1"/>
          </p:cNvSpPr>
          <p:nvPr>
            <p:ph type="sldNum" sz="quarter" idx="12"/>
          </p:nvPr>
        </p:nvSpPr>
        <p:spPr/>
        <p:txBody>
          <a:bodyPr/>
          <a:lstStyle/>
          <a:p>
            <a:fld id="{4E88BB13-D5A4-474B-BE0A-E538989FB095}" type="slidenum">
              <a:rPr lang="en-IE" smtClean="0"/>
              <a:t>‹#›</a:t>
            </a:fld>
            <a:endParaRPr lang="en-IE"/>
          </a:p>
        </p:txBody>
      </p:sp>
    </p:spTree>
    <p:extLst>
      <p:ext uri="{BB962C8B-B14F-4D97-AF65-F5344CB8AC3E}">
        <p14:creationId xmlns:p14="http://schemas.microsoft.com/office/powerpoint/2010/main" val="284315037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E12B8F-0DA7-F1AB-9697-5C043DE4B08E}"/>
              </a:ext>
            </a:extLst>
          </p:cNvPr>
          <p:cNvSpPr>
            <a:spLocks noGrp="1"/>
          </p:cNvSpPr>
          <p:nvPr>
            <p:ph type="title"/>
          </p:nvPr>
        </p:nvSpPr>
        <p:spPr>
          <a:xfrm>
            <a:off x="839788" y="365125"/>
            <a:ext cx="10515600" cy="1325563"/>
          </a:xfrm>
        </p:spPr>
        <p:txBody>
          <a:bodyPr/>
          <a:lstStyle/>
          <a:p>
            <a:r>
              <a:rPr lang="en-US"/>
              <a:t>Click to edit Master title style</a:t>
            </a:r>
            <a:endParaRPr lang="en-IE"/>
          </a:p>
        </p:txBody>
      </p:sp>
      <p:sp>
        <p:nvSpPr>
          <p:cNvPr id="3" name="Text Placeholder 2">
            <a:extLst>
              <a:ext uri="{FF2B5EF4-FFF2-40B4-BE49-F238E27FC236}">
                <a16:creationId xmlns:a16="http://schemas.microsoft.com/office/drawing/2014/main" id="{DDA370EC-367F-BD00-ED78-F3C8B112F7F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AA819D2D-A2AE-601D-9B59-1CF7BA180FA1}"/>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5" name="Text Placeholder 4">
            <a:extLst>
              <a:ext uri="{FF2B5EF4-FFF2-40B4-BE49-F238E27FC236}">
                <a16:creationId xmlns:a16="http://schemas.microsoft.com/office/drawing/2014/main" id="{0E9A1EC0-7E25-FFD9-FF46-D106D820E0D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6AF80120-379F-8FC0-2DA7-6EA092A779E7}"/>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7" name="Date Placeholder 6">
            <a:extLst>
              <a:ext uri="{FF2B5EF4-FFF2-40B4-BE49-F238E27FC236}">
                <a16:creationId xmlns:a16="http://schemas.microsoft.com/office/drawing/2014/main" id="{E84B05AC-6A15-2CA2-27F6-69128CADB989}"/>
              </a:ext>
            </a:extLst>
          </p:cNvPr>
          <p:cNvSpPr>
            <a:spLocks noGrp="1"/>
          </p:cNvSpPr>
          <p:nvPr>
            <p:ph type="dt" sz="half" idx="10"/>
          </p:nvPr>
        </p:nvSpPr>
        <p:spPr/>
        <p:txBody>
          <a:bodyPr/>
          <a:lstStyle/>
          <a:p>
            <a:fld id="{C011594F-599E-4C18-B383-E288473ACDC0}" type="datetimeFigureOut">
              <a:rPr lang="en-IE" smtClean="0"/>
              <a:t>20/01/2025</a:t>
            </a:fld>
            <a:endParaRPr lang="en-IE"/>
          </a:p>
        </p:txBody>
      </p:sp>
      <p:sp>
        <p:nvSpPr>
          <p:cNvPr id="8" name="Footer Placeholder 7">
            <a:extLst>
              <a:ext uri="{FF2B5EF4-FFF2-40B4-BE49-F238E27FC236}">
                <a16:creationId xmlns:a16="http://schemas.microsoft.com/office/drawing/2014/main" id="{19F5EE73-A707-4F35-C90A-DC4CF851EFDA}"/>
              </a:ext>
            </a:extLst>
          </p:cNvPr>
          <p:cNvSpPr>
            <a:spLocks noGrp="1"/>
          </p:cNvSpPr>
          <p:nvPr>
            <p:ph type="ftr" sz="quarter" idx="11"/>
          </p:nvPr>
        </p:nvSpPr>
        <p:spPr/>
        <p:txBody>
          <a:bodyPr/>
          <a:lstStyle/>
          <a:p>
            <a:endParaRPr lang="en-IE"/>
          </a:p>
        </p:txBody>
      </p:sp>
      <p:sp>
        <p:nvSpPr>
          <p:cNvPr id="9" name="Slide Number Placeholder 8">
            <a:extLst>
              <a:ext uri="{FF2B5EF4-FFF2-40B4-BE49-F238E27FC236}">
                <a16:creationId xmlns:a16="http://schemas.microsoft.com/office/drawing/2014/main" id="{F174596E-5C60-163A-2253-AB207D046057}"/>
              </a:ext>
            </a:extLst>
          </p:cNvPr>
          <p:cNvSpPr>
            <a:spLocks noGrp="1"/>
          </p:cNvSpPr>
          <p:nvPr>
            <p:ph type="sldNum" sz="quarter" idx="12"/>
          </p:nvPr>
        </p:nvSpPr>
        <p:spPr/>
        <p:txBody>
          <a:bodyPr/>
          <a:lstStyle/>
          <a:p>
            <a:fld id="{4E88BB13-D5A4-474B-BE0A-E538989FB095}" type="slidenum">
              <a:rPr lang="en-IE" smtClean="0"/>
              <a:t>‹#›</a:t>
            </a:fld>
            <a:endParaRPr lang="en-IE"/>
          </a:p>
        </p:txBody>
      </p:sp>
    </p:spTree>
    <p:extLst>
      <p:ext uri="{BB962C8B-B14F-4D97-AF65-F5344CB8AC3E}">
        <p14:creationId xmlns:p14="http://schemas.microsoft.com/office/powerpoint/2010/main" val="255384672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C56146-0559-EBBF-B50E-4D69A79916B1}"/>
              </a:ext>
            </a:extLst>
          </p:cNvPr>
          <p:cNvSpPr>
            <a:spLocks noGrp="1"/>
          </p:cNvSpPr>
          <p:nvPr>
            <p:ph type="title"/>
          </p:nvPr>
        </p:nvSpPr>
        <p:spPr/>
        <p:txBody>
          <a:bodyPr/>
          <a:lstStyle/>
          <a:p>
            <a:r>
              <a:rPr lang="en-US"/>
              <a:t>Click to edit Master title style</a:t>
            </a:r>
            <a:endParaRPr lang="en-IE"/>
          </a:p>
        </p:txBody>
      </p:sp>
      <p:sp>
        <p:nvSpPr>
          <p:cNvPr id="3" name="Date Placeholder 2">
            <a:extLst>
              <a:ext uri="{FF2B5EF4-FFF2-40B4-BE49-F238E27FC236}">
                <a16:creationId xmlns:a16="http://schemas.microsoft.com/office/drawing/2014/main" id="{AC2A17DF-3F87-9F97-3909-3A5601153C9B}"/>
              </a:ext>
            </a:extLst>
          </p:cNvPr>
          <p:cNvSpPr>
            <a:spLocks noGrp="1"/>
          </p:cNvSpPr>
          <p:nvPr>
            <p:ph type="dt" sz="half" idx="10"/>
          </p:nvPr>
        </p:nvSpPr>
        <p:spPr/>
        <p:txBody>
          <a:bodyPr/>
          <a:lstStyle/>
          <a:p>
            <a:fld id="{C011594F-599E-4C18-B383-E288473ACDC0}" type="datetimeFigureOut">
              <a:rPr lang="en-IE" smtClean="0"/>
              <a:t>20/01/2025</a:t>
            </a:fld>
            <a:endParaRPr lang="en-IE"/>
          </a:p>
        </p:txBody>
      </p:sp>
      <p:sp>
        <p:nvSpPr>
          <p:cNvPr id="4" name="Footer Placeholder 3">
            <a:extLst>
              <a:ext uri="{FF2B5EF4-FFF2-40B4-BE49-F238E27FC236}">
                <a16:creationId xmlns:a16="http://schemas.microsoft.com/office/drawing/2014/main" id="{32948C67-52D2-BB77-8796-588E294DB984}"/>
              </a:ext>
            </a:extLst>
          </p:cNvPr>
          <p:cNvSpPr>
            <a:spLocks noGrp="1"/>
          </p:cNvSpPr>
          <p:nvPr>
            <p:ph type="ftr" sz="quarter" idx="11"/>
          </p:nvPr>
        </p:nvSpPr>
        <p:spPr/>
        <p:txBody>
          <a:bodyPr/>
          <a:lstStyle/>
          <a:p>
            <a:endParaRPr lang="en-IE"/>
          </a:p>
        </p:txBody>
      </p:sp>
      <p:sp>
        <p:nvSpPr>
          <p:cNvPr id="5" name="Slide Number Placeholder 4">
            <a:extLst>
              <a:ext uri="{FF2B5EF4-FFF2-40B4-BE49-F238E27FC236}">
                <a16:creationId xmlns:a16="http://schemas.microsoft.com/office/drawing/2014/main" id="{2C2333CA-AFF5-F9CD-A83D-FD13262642D3}"/>
              </a:ext>
            </a:extLst>
          </p:cNvPr>
          <p:cNvSpPr>
            <a:spLocks noGrp="1"/>
          </p:cNvSpPr>
          <p:nvPr>
            <p:ph type="sldNum" sz="quarter" idx="12"/>
          </p:nvPr>
        </p:nvSpPr>
        <p:spPr/>
        <p:txBody>
          <a:bodyPr/>
          <a:lstStyle/>
          <a:p>
            <a:fld id="{4E88BB13-D5A4-474B-BE0A-E538989FB095}" type="slidenum">
              <a:rPr lang="en-IE" smtClean="0"/>
              <a:t>‹#›</a:t>
            </a:fld>
            <a:endParaRPr lang="en-IE"/>
          </a:p>
        </p:txBody>
      </p:sp>
    </p:spTree>
    <p:extLst>
      <p:ext uri="{BB962C8B-B14F-4D97-AF65-F5344CB8AC3E}">
        <p14:creationId xmlns:p14="http://schemas.microsoft.com/office/powerpoint/2010/main" val="294692598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293F1D4-32A7-AC94-FC55-86EBD3C18E5B}"/>
              </a:ext>
            </a:extLst>
          </p:cNvPr>
          <p:cNvSpPr>
            <a:spLocks noGrp="1"/>
          </p:cNvSpPr>
          <p:nvPr>
            <p:ph type="dt" sz="half" idx="10"/>
          </p:nvPr>
        </p:nvSpPr>
        <p:spPr/>
        <p:txBody>
          <a:bodyPr/>
          <a:lstStyle/>
          <a:p>
            <a:fld id="{C011594F-599E-4C18-B383-E288473ACDC0}" type="datetimeFigureOut">
              <a:rPr lang="en-IE" smtClean="0"/>
              <a:t>20/01/2025</a:t>
            </a:fld>
            <a:endParaRPr lang="en-IE"/>
          </a:p>
        </p:txBody>
      </p:sp>
      <p:sp>
        <p:nvSpPr>
          <p:cNvPr id="3" name="Footer Placeholder 2">
            <a:extLst>
              <a:ext uri="{FF2B5EF4-FFF2-40B4-BE49-F238E27FC236}">
                <a16:creationId xmlns:a16="http://schemas.microsoft.com/office/drawing/2014/main" id="{EE6B842F-7736-FCE7-8752-C4DB2A4D13EA}"/>
              </a:ext>
            </a:extLst>
          </p:cNvPr>
          <p:cNvSpPr>
            <a:spLocks noGrp="1"/>
          </p:cNvSpPr>
          <p:nvPr>
            <p:ph type="ftr" sz="quarter" idx="11"/>
          </p:nvPr>
        </p:nvSpPr>
        <p:spPr/>
        <p:txBody>
          <a:bodyPr/>
          <a:lstStyle/>
          <a:p>
            <a:endParaRPr lang="en-IE"/>
          </a:p>
        </p:txBody>
      </p:sp>
      <p:sp>
        <p:nvSpPr>
          <p:cNvPr id="4" name="Slide Number Placeholder 3">
            <a:extLst>
              <a:ext uri="{FF2B5EF4-FFF2-40B4-BE49-F238E27FC236}">
                <a16:creationId xmlns:a16="http://schemas.microsoft.com/office/drawing/2014/main" id="{8AB56C5D-D0F5-1BC9-A23C-2699A8948D39}"/>
              </a:ext>
            </a:extLst>
          </p:cNvPr>
          <p:cNvSpPr>
            <a:spLocks noGrp="1"/>
          </p:cNvSpPr>
          <p:nvPr>
            <p:ph type="sldNum" sz="quarter" idx="12"/>
          </p:nvPr>
        </p:nvSpPr>
        <p:spPr/>
        <p:txBody>
          <a:bodyPr/>
          <a:lstStyle/>
          <a:p>
            <a:fld id="{4E88BB13-D5A4-474B-BE0A-E538989FB095}" type="slidenum">
              <a:rPr lang="en-IE" smtClean="0"/>
              <a:t>‹#›</a:t>
            </a:fld>
            <a:endParaRPr lang="en-IE"/>
          </a:p>
        </p:txBody>
      </p:sp>
    </p:spTree>
    <p:extLst>
      <p:ext uri="{BB962C8B-B14F-4D97-AF65-F5344CB8AC3E}">
        <p14:creationId xmlns:p14="http://schemas.microsoft.com/office/powerpoint/2010/main" val="36854390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88E080F-E33F-F1D3-B917-B23B2272963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E"/>
          </a:p>
        </p:txBody>
      </p:sp>
      <p:sp>
        <p:nvSpPr>
          <p:cNvPr id="3" name="Text Placeholder 2">
            <a:extLst>
              <a:ext uri="{FF2B5EF4-FFF2-40B4-BE49-F238E27FC236}">
                <a16:creationId xmlns:a16="http://schemas.microsoft.com/office/drawing/2014/main" id="{2E79D69C-3A39-C793-A978-BCB635336A6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a:extLst>
              <a:ext uri="{FF2B5EF4-FFF2-40B4-BE49-F238E27FC236}">
                <a16:creationId xmlns:a16="http://schemas.microsoft.com/office/drawing/2014/main" id="{10E40179-6D4C-7281-F9AC-4BCACD4FA26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000" b="1">
                <a:solidFill>
                  <a:schemeClr val="bg1"/>
                </a:solidFill>
                <a:latin typeface="+mn-lt"/>
              </a:defRPr>
            </a:lvl1pPr>
          </a:lstStyle>
          <a:p>
            <a:fld id="{C011594F-599E-4C18-B383-E288473ACDC0}" type="datetimeFigureOut">
              <a:rPr lang="en-IE" smtClean="0"/>
              <a:pPr/>
              <a:t>20/01/2025</a:t>
            </a:fld>
            <a:endParaRPr lang="en-IE"/>
          </a:p>
        </p:txBody>
      </p:sp>
      <p:sp>
        <p:nvSpPr>
          <p:cNvPr id="5" name="Footer Placeholder 4">
            <a:extLst>
              <a:ext uri="{FF2B5EF4-FFF2-40B4-BE49-F238E27FC236}">
                <a16:creationId xmlns:a16="http://schemas.microsoft.com/office/drawing/2014/main" id="{FAD873D5-DD78-3E96-73A9-6A23097F871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000" b="1">
                <a:solidFill>
                  <a:schemeClr val="bg1"/>
                </a:solidFill>
                <a:latin typeface="+mn-lt"/>
              </a:defRPr>
            </a:lvl1pPr>
          </a:lstStyle>
          <a:p>
            <a:endParaRPr lang="en-IE"/>
          </a:p>
        </p:txBody>
      </p:sp>
      <p:sp>
        <p:nvSpPr>
          <p:cNvPr id="6" name="Slide Number Placeholder 5">
            <a:extLst>
              <a:ext uri="{FF2B5EF4-FFF2-40B4-BE49-F238E27FC236}">
                <a16:creationId xmlns:a16="http://schemas.microsoft.com/office/drawing/2014/main" id="{0F3FEB3F-FA85-011C-58F0-CF852F4D7E1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000" b="1">
                <a:solidFill>
                  <a:schemeClr val="bg1"/>
                </a:solidFill>
                <a:latin typeface="+mn-lt"/>
              </a:defRPr>
            </a:lvl1pPr>
          </a:lstStyle>
          <a:p>
            <a:fld id="{4E88BB13-D5A4-474B-BE0A-E538989FB095}" type="slidenum">
              <a:rPr lang="en-IE" smtClean="0"/>
              <a:pPr/>
              <a:t>‹#›</a:t>
            </a:fld>
            <a:endParaRPr lang="en-IE"/>
          </a:p>
        </p:txBody>
      </p:sp>
    </p:spTree>
    <p:extLst>
      <p:ext uri="{BB962C8B-B14F-4D97-AF65-F5344CB8AC3E}">
        <p14:creationId xmlns:p14="http://schemas.microsoft.com/office/powerpoint/2010/main" val="197283649"/>
      </p:ext>
    </p:extLst>
  </p:cSld>
  <p:clrMap bg1="dk1" tx1="lt1" bg2="dk2" tx2="lt2" accent1="accent1" accent2="accent2" accent3="accent3" accent4="accent4" accent5="accent5" accent6="accent6" hlink="hlink" folHlink="folHlink"/>
  <p:sldLayoutIdLst>
    <p:sldLayoutId id="2147483661" r:id="rId1"/>
    <p:sldLayoutId id="2147483672" r:id="rId2"/>
    <p:sldLayoutId id="2147483663" r:id="rId3"/>
    <p:sldLayoutId id="2147483673" r:id="rId4"/>
    <p:sldLayoutId id="2147483662" r:id="rId5"/>
    <p:sldLayoutId id="2147483664" r:id="rId6"/>
    <p:sldLayoutId id="2147483665" r:id="rId7"/>
    <p:sldLayoutId id="2147483666" r:id="rId8"/>
    <p:sldLayoutId id="2147483667" r:id="rId9"/>
    <p:sldLayoutId id="2147483668" r:id="rId10"/>
    <p:sldLayoutId id="2147483674" r:id="rId11"/>
    <p:sldLayoutId id="2147483675" r:id="rId12"/>
    <p:sldLayoutId id="2147483679" r:id="rId13"/>
    <p:sldLayoutId id="2147483677" r:id="rId14"/>
    <p:sldLayoutId id="2147483678" r:id="rId15"/>
    <p:sldLayoutId id="2147483676" r:id="rId16"/>
    <p:sldLayoutId id="2147483670" r:id="rId17"/>
    <p:sldLayoutId id="2147483671" r:id="rId18"/>
    <p:sldLayoutId id="2147483680" r:id="rId19"/>
    <p:sldLayoutId id="2147483681" r:id="rId20"/>
  </p:sldLayoutIdLst>
  <p:txStyles>
    <p:titleStyle>
      <a:lvl1pPr algn="l" defTabSz="914400" rtl="0" eaLnBrk="1" latinLnBrk="0" hangingPunct="1">
        <a:lnSpc>
          <a:spcPct val="90000"/>
        </a:lnSpc>
        <a:spcBef>
          <a:spcPct val="0"/>
        </a:spcBef>
        <a:buNone/>
        <a:defRPr sz="4400" b="1" kern="1200">
          <a:solidFill>
            <a:schemeClr val="accent6">
              <a:lumMod val="10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accent6">
              <a:lumMod val="10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accent6">
              <a:lumMod val="10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accent6">
              <a:lumMod val="10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accent6">
              <a:lumMod val="10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accent6">
              <a:lumMod val="10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21.png"/><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16.svg"/></Relationships>
</file>

<file path=ppt/slides/_rels/slide1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4.xml"/><Relationship Id="rId1" Type="http://schemas.openxmlformats.org/officeDocument/2006/relationships/slideLayout" Target="../slideLayouts/slideLayout14.xml"/><Relationship Id="rId4" Type="http://schemas.openxmlformats.org/officeDocument/2006/relationships/image" Target="../media/image22.svg"/></Relationships>
</file>

<file path=ppt/slides/_rels/slide1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5.xml"/><Relationship Id="rId1" Type="http://schemas.openxmlformats.org/officeDocument/2006/relationships/slideLayout" Target="../slideLayouts/slideLayout14.xml"/><Relationship Id="rId4" Type="http://schemas.openxmlformats.org/officeDocument/2006/relationships/image" Target="../media/image22.svg"/></Relationships>
</file>

<file path=ppt/slides/_rels/slide1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6.xml"/><Relationship Id="rId1" Type="http://schemas.openxmlformats.org/officeDocument/2006/relationships/slideLayout" Target="../slideLayouts/slideLayout14.xml"/><Relationship Id="rId4" Type="http://schemas.openxmlformats.org/officeDocument/2006/relationships/image" Target="../media/image22.svg"/></Relationships>
</file>

<file path=ppt/slides/_rels/slide1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7.xml"/><Relationship Id="rId1" Type="http://schemas.openxmlformats.org/officeDocument/2006/relationships/slideLayout" Target="../slideLayouts/slideLayout14.xml"/><Relationship Id="rId4" Type="http://schemas.openxmlformats.org/officeDocument/2006/relationships/image" Target="../media/image22.svg"/></Relationships>
</file>

<file path=ppt/slides/_rels/slide1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8.xml"/><Relationship Id="rId1" Type="http://schemas.openxmlformats.org/officeDocument/2006/relationships/slideLayout" Target="../slideLayouts/slideLayout14.xml"/><Relationship Id="rId4" Type="http://schemas.openxmlformats.org/officeDocument/2006/relationships/image" Target="../media/image22.svg"/></Relationships>
</file>

<file path=ppt/slides/_rels/slide1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16.svg"/></Relationships>
</file>

<file path=ppt/slides/_rels/slide18.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9.xml"/></Relationships>
</file>

<file path=ppt/slides/_rels/slide19.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eg"/><Relationship Id="rId1" Type="http://schemas.openxmlformats.org/officeDocument/2006/relationships/slideLayout" Target="../slideLayouts/slideLayout11.xml"/><Relationship Id="rId4" Type="http://schemas.openxmlformats.org/officeDocument/2006/relationships/image" Target="../media/image8.svg"/></Relationships>
</file>

<file path=ppt/slides/_rels/slide20.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9.xml"/></Relationships>
</file>

<file path=ppt/slides/_rels/slide21.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9.xml"/></Relationships>
</file>

<file path=ppt/slides/_rels/slide22.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5.png"/><Relationship Id="rId1" Type="http://schemas.openxmlformats.org/officeDocument/2006/relationships/slideLayout" Target="../slideLayouts/slideLayout9.xml"/></Relationships>
</file>

<file path=ppt/slides/_rels/slide23.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9.xml"/></Relationships>
</file>

<file path=ppt/slides/_rels/slide24.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9.xml"/></Relationships>
</file>

<file path=ppt/slides/_rels/slide25.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9.xml"/></Relationships>
</file>

<file path=ppt/slides/_rels/slide26.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9.xml"/></Relationships>
</file>

<file path=ppt/slides/_rels/slide27.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9.xml"/></Relationships>
</file>

<file path=ppt/slides/_rels/slide2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16.svg"/></Relationships>
</file>

<file path=ppt/slides/_rels/slide29.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9.xml"/><Relationship Id="rId4" Type="http://schemas.openxmlformats.org/officeDocument/2006/relationships/image" Target="../media/image21.png"/></Relationships>
</file>

<file path=ppt/slides/_rels/slide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9.xml"/></Relationships>
</file>

<file path=ppt/slides/_rels/slide30.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11.xml"/></Relationships>
</file>

<file path=ppt/slides/_rels/slide31.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19.xml"/><Relationship Id="rId5" Type="http://schemas.openxmlformats.org/officeDocument/2006/relationships/image" Target="../media/image39.svg"/><Relationship Id="rId4" Type="http://schemas.openxmlformats.org/officeDocument/2006/relationships/image" Target="../media/image38.png"/></Relationships>
</file>

<file path=ppt/slides/_rels/slide4.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Layout" Target="../slideLayouts/slideLayout5.xml"/><Relationship Id="rId5" Type="http://schemas.openxmlformats.org/officeDocument/2006/relationships/image" Target="../media/image14.svg"/><Relationship Id="rId4" Type="http://schemas.openxmlformats.org/officeDocument/2006/relationships/image" Target="../media/image13.png"/></Relationships>
</file>

<file path=ppt/slides/_rels/slide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16.svg"/></Relationships>
</file>

<file path=ppt/slides/_rels/slide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0.png"/><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16.svg"/></Relationships>
</file>

<file path=ppt/slides/_rels/slide8.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20.svg"/><Relationship Id="rId2" Type="http://schemas.openxmlformats.org/officeDocument/2006/relationships/image" Target="../media/image19.png"/><Relationship Id="rId1" Type="http://schemas.openxmlformats.org/officeDocument/2006/relationships/slideLayout" Target="../slideLayouts/slideLayout6.xml"/><Relationship Id="rId4" Type="http://schemas.openxmlformats.org/officeDocument/2006/relationships/image" Target="../media/image1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Google Shape;158;p1">
            <a:extLst>
              <a:ext uri="{FF2B5EF4-FFF2-40B4-BE49-F238E27FC236}">
                <a16:creationId xmlns:a16="http://schemas.microsoft.com/office/drawing/2014/main" id="{5C8DA76E-65E6-9814-7B81-E56C999BBD60}"/>
              </a:ext>
              <a:ext uri="{C183D7F6-B498-43B3-948B-1728B52AA6E4}">
                <adec:decorative xmlns:adec="http://schemas.microsoft.com/office/drawing/2017/decorative" val="1"/>
              </a:ext>
            </a:extLst>
          </p:cNvPr>
          <p:cNvSpPr/>
          <p:nvPr/>
        </p:nvSpPr>
        <p:spPr>
          <a:xfrm>
            <a:off x="2805113" y="1769162"/>
            <a:ext cx="5891212" cy="683054"/>
          </a:xfrm>
          <a:prstGeom prst="rect">
            <a:avLst/>
          </a:prstGeom>
          <a:solidFill>
            <a:schemeClr val="bg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dirty="0">
              <a:solidFill>
                <a:schemeClr val="lt1"/>
              </a:solidFill>
              <a:latin typeface="Arial"/>
              <a:ea typeface="Arial"/>
              <a:cs typeface="Arial"/>
              <a:sym typeface="Arial"/>
            </a:endParaRPr>
          </a:p>
        </p:txBody>
      </p:sp>
      <p:sp>
        <p:nvSpPr>
          <p:cNvPr id="2" name="Title 1">
            <a:extLst>
              <a:ext uri="{FF2B5EF4-FFF2-40B4-BE49-F238E27FC236}">
                <a16:creationId xmlns:a16="http://schemas.microsoft.com/office/drawing/2014/main" id="{92062308-C1DA-729F-FB27-C580F5AC05B5}"/>
              </a:ext>
            </a:extLst>
          </p:cNvPr>
          <p:cNvSpPr>
            <a:spLocks noGrp="1"/>
          </p:cNvSpPr>
          <p:nvPr>
            <p:ph type="ctrTitle"/>
          </p:nvPr>
        </p:nvSpPr>
        <p:spPr>
          <a:xfrm>
            <a:off x="1038225" y="-3728"/>
            <a:ext cx="9144000" cy="2387600"/>
          </a:xfrm>
        </p:spPr>
        <p:txBody>
          <a:bodyPr/>
          <a:lstStyle/>
          <a:p>
            <a:r>
              <a:rPr lang="en-IE" dirty="0"/>
              <a:t>De </a:t>
            </a:r>
            <a:r>
              <a:rPr lang="en-IE" dirty="0" err="1"/>
              <a:t>kracht</a:t>
            </a:r>
            <a:r>
              <a:rPr lang="en-IE" dirty="0"/>
              <a:t> van sport:</a:t>
            </a:r>
            <a:br>
              <a:rPr lang="en-IE" sz="6000" dirty="0"/>
            </a:br>
            <a:r>
              <a:rPr lang="en-IE" sz="4000" dirty="0">
                <a:solidFill>
                  <a:schemeClr val="tx1"/>
                </a:solidFill>
              </a:rPr>
              <a:t>Gender in </a:t>
            </a:r>
            <a:r>
              <a:rPr lang="en-IE" sz="4000" dirty="0" err="1">
                <a:solidFill>
                  <a:schemeClr val="tx1"/>
                </a:solidFill>
              </a:rPr>
              <a:t>beweging</a:t>
            </a:r>
            <a:endParaRPr lang="en-IE" dirty="0">
              <a:solidFill>
                <a:schemeClr val="tx1"/>
              </a:solidFill>
            </a:endParaRPr>
          </a:p>
        </p:txBody>
      </p:sp>
      <p:sp>
        <p:nvSpPr>
          <p:cNvPr id="3" name="Subtitle 2">
            <a:extLst>
              <a:ext uri="{FF2B5EF4-FFF2-40B4-BE49-F238E27FC236}">
                <a16:creationId xmlns:a16="http://schemas.microsoft.com/office/drawing/2014/main" id="{92D8F21C-790A-8FAB-E42E-F969B6C55E87}"/>
              </a:ext>
            </a:extLst>
          </p:cNvPr>
          <p:cNvSpPr>
            <a:spLocks noGrp="1"/>
          </p:cNvSpPr>
          <p:nvPr>
            <p:ph type="subTitle" idx="1"/>
          </p:nvPr>
        </p:nvSpPr>
        <p:spPr>
          <a:xfrm>
            <a:off x="1524000" y="2569344"/>
            <a:ext cx="9144000" cy="1655762"/>
          </a:xfrm>
        </p:spPr>
        <p:txBody>
          <a:bodyPr>
            <a:normAutofit/>
          </a:bodyPr>
          <a:lstStyle/>
          <a:p>
            <a:r>
              <a:rPr lang="nl-NL" sz="2800" dirty="0"/>
              <a:t>Project gericht op de preventie van </a:t>
            </a:r>
            <a:r>
              <a:rPr lang="nl-NL" sz="2800" dirty="0" err="1"/>
              <a:t>gendergerelateerd</a:t>
            </a:r>
            <a:r>
              <a:rPr lang="nl-NL" sz="2800" dirty="0"/>
              <a:t> geweld via sport</a:t>
            </a:r>
            <a:endParaRPr lang="en-IE" sz="1800" i="1" dirty="0"/>
          </a:p>
        </p:txBody>
      </p:sp>
      <p:sp>
        <p:nvSpPr>
          <p:cNvPr id="6" name="Slide Number Placeholder 5">
            <a:extLst>
              <a:ext uri="{FF2B5EF4-FFF2-40B4-BE49-F238E27FC236}">
                <a16:creationId xmlns:a16="http://schemas.microsoft.com/office/drawing/2014/main" id="{CFE41132-9D5A-14D2-FA58-9795801974B0}"/>
              </a:ext>
            </a:extLst>
          </p:cNvPr>
          <p:cNvSpPr>
            <a:spLocks noGrp="1"/>
          </p:cNvSpPr>
          <p:nvPr>
            <p:ph type="sldNum" sz="quarter" idx="12"/>
          </p:nvPr>
        </p:nvSpPr>
        <p:spPr/>
        <p:txBody>
          <a:bodyPr/>
          <a:lstStyle/>
          <a:p>
            <a:fld id="{4E88BB13-D5A4-474B-BE0A-E538989FB095}" type="slidenum">
              <a:rPr lang="en-IE" smtClean="0"/>
              <a:t>1</a:t>
            </a:fld>
            <a:endParaRPr lang="en-IE"/>
          </a:p>
        </p:txBody>
      </p:sp>
      <p:pic>
        <p:nvPicPr>
          <p:cNvPr id="4" name="Picture 3">
            <a:extLst>
              <a:ext uri="{FF2B5EF4-FFF2-40B4-BE49-F238E27FC236}">
                <a16:creationId xmlns:a16="http://schemas.microsoft.com/office/drawing/2014/main" id="{7CC3E1E0-EBBA-2923-D87E-02E82FCCCB2B}"/>
              </a:ext>
            </a:extLst>
          </p:cNvPr>
          <p:cNvPicPr>
            <a:picLocks noChangeAspect="1"/>
          </p:cNvPicPr>
          <p:nvPr/>
        </p:nvPicPr>
        <p:blipFill>
          <a:blip r:embed="rId2"/>
          <a:stretch>
            <a:fillRect/>
          </a:stretch>
        </p:blipFill>
        <p:spPr>
          <a:xfrm>
            <a:off x="3048000" y="3584741"/>
            <a:ext cx="6096000" cy="2777157"/>
          </a:xfrm>
          <a:prstGeom prst="rect">
            <a:avLst/>
          </a:prstGeom>
        </p:spPr>
      </p:pic>
    </p:spTree>
    <p:extLst>
      <p:ext uri="{BB962C8B-B14F-4D97-AF65-F5344CB8AC3E}">
        <p14:creationId xmlns:p14="http://schemas.microsoft.com/office/powerpoint/2010/main" val="233281408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914F1B-7E22-50E0-6A51-E26DA9CE59E3}"/>
              </a:ext>
            </a:extLst>
          </p:cNvPr>
          <p:cNvSpPr>
            <a:spLocks noGrp="1"/>
          </p:cNvSpPr>
          <p:nvPr>
            <p:ph type="title"/>
          </p:nvPr>
        </p:nvSpPr>
        <p:spPr>
          <a:xfrm>
            <a:off x="705652" y="-535975"/>
            <a:ext cx="10235244" cy="1758698"/>
          </a:xfrm>
        </p:spPr>
        <p:txBody>
          <a:bodyPr>
            <a:normAutofit/>
          </a:bodyPr>
          <a:lstStyle/>
          <a:p>
            <a:r>
              <a:rPr lang="en-IE" sz="2800" dirty="0"/>
              <a:t>Hoe </a:t>
            </a:r>
            <a:r>
              <a:rPr lang="en-IE" sz="2800" dirty="0" err="1"/>
              <a:t>herken</a:t>
            </a:r>
            <a:r>
              <a:rPr lang="en-IE" sz="2800" dirty="0"/>
              <a:t> je </a:t>
            </a:r>
            <a:r>
              <a:rPr lang="en-IE" sz="2800" dirty="0" err="1"/>
              <a:t>seksueel</a:t>
            </a:r>
            <a:r>
              <a:rPr lang="en-IE" sz="2800" dirty="0"/>
              <a:t> </a:t>
            </a:r>
            <a:r>
              <a:rPr lang="en-IE" sz="2800" dirty="0" err="1"/>
              <a:t>grensoverschrijdend</a:t>
            </a:r>
            <a:r>
              <a:rPr lang="en-IE" sz="2800" dirty="0"/>
              <a:t> </a:t>
            </a:r>
            <a:r>
              <a:rPr lang="en-IE" sz="2800" dirty="0" err="1"/>
              <a:t>Gedrag</a:t>
            </a:r>
            <a:r>
              <a:rPr lang="en-IE" sz="2800" dirty="0"/>
              <a:t>?</a:t>
            </a:r>
          </a:p>
        </p:txBody>
      </p:sp>
      <p:sp>
        <p:nvSpPr>
          <p:cNvPr id="3" name="Text Placeholder 2">
            <a:extLst>
              <a:ext uri="{FF2B5EF4-FFF2-40B4-BE49-F238E27FC236}">
                <a16:creationId xmlns:a16="http://schemas.microsoft.com/office/drawing/2014/main" id="{94D9AB42-0E6B-4609-9D8E-3F4B72F3448B}"/>
              </a:ext>
            </a:extLst>
          </p:cNvPr>
          <p:cNvSpPr>
            <a:spLocks noGrp="1"/>
          </p:cNvSpPr>
          <p:nvPr>
            <p:ph type="body" idx="1"/>
          </p:nvPr>
        </p:nvSpPr>
        <p:spPr>
          <a:xfrm>
            <a:off x="705651" y="1496922"/>
            <a:ext cx="3056723" cy="636677"/>
          </a:xfrm>
        </p:spPr>
        <p:txBody>
          <a:bodyPr vert="horz" lIns="91440" tIns="45720" rIns="91440" bIns="45720" rtlCol="0" anchor="t">
            <a:normAutofit/>
          </a:bodyPr>
          <a:lstStyle/>
          <a:p>
            <a:r>
              <a:rPr lang="en-US" sz="2400" b="1" dirty="0">
                <a:solidFill>
                  <a:schemeClr val="bg1"/>
                </a:solidFill>
                <a:latin typeface="+mj-lt"/>
                <a:ea typeface="+mj-ea"/>
                <a:cs typeface="+mj-cs"/>
              </a:rPr>
              <a:t>De TGV- </a:t>
            </a:r>
            <a:r>
              <a:rPr lang="en-US" sz="2400" b="1" dirty="0" err="1">
                <a:solidFill>
                  <a:schemeClr val="bg1"/>
                </a:solidFill>
                <a:latin typeface="+mj-lt"/>
                <a:ea typeface="+mj-ea"/>
                <a:cs typeface="+mj-cs"/>
              </a:rPr>
              <a:t>methode</a:t>
            </a:r>
            <a:endParaRPr lang="en-IE" sz="2400" dirty="0">
              <a:solidFill>
                <a:schemeClr val="bg1"/>
              </a:solidFill>
              <a:cs typeface="Arial"/>
            </a:endParaRPr>
          </a:p>
        </p:txBody>
      </p:sp>
      <p:sp>
        <p:nvSpPr>
          <p:cNvPr id="13" name="Slide Number Placeholder 5">
            <a:extLst>
              <a:ext uri="{FF2B5EF4-FFF2-40B4-BE49-F238E27FC236}">
                <a16:creationId xmlns:a16="http://schemas.microsoft.com/office/drawing/2014/main" id="{22E74D61-BF9C-4AAB-7CB2-867F1120ADEC}"/>
              </a:ext>
            </a:extLst>
          </p:cNvPr>
          <p:cNvSpPr>
            <a:spLocks noGrp="1"/>
          </p:cNvSpPr>
          <p:nvPr>
            <p:ph type="sldNum" sz="quarter" idx="12"/>
          </p:nvPr>
        </p:nvSpPr>
        <p:spPr/>
        <p:txBody>
          <a:bodyPr/>
          <a:lstStyle/>
          <a:p>
            <a:fld id="{4E88BB13-D5A4-474B-BE0A-E538989FB095}" type="slidenum">
              <a:rPr lang="en-IE" smtClean="0"/>
              <a:t>10</a:t>
            </a:fld>
            <a:endParaRPr lang="en-IE"/>
          </a:p>
        </p:txBody>
      </p:sp>
      <p:sp>
        <p:nvSpPr>
          <p:cNvPr id="4" name="Content Placeholder 3">
            <a:extLst>
              <a:ext uri="{FF2B5EF4-FFF2-40B4-BE49-F238E27FC236}">
                <a16:creationId xmlns:a16="http://schemas.microsoft.com/office/drawing/2014/main" id="{68313D93-A32F-EB2A-99E1-2830C12D9281}"/>
              </a:ext>
            </a:extLst>
          </p:cNvPr>
          <p:cNvSpPr txBox="1">
            <a:spLocks/>
          </p:cNvSpPr>
          <p:nvPr/>
        </p:nvSpPr>
        <p:spPr>
          <a:xfrm>
            <a:off x="1632316" y="2133517"/>
            <a:ext cx="10158715" cy="2686363"/>
          </a:xfrm>
          <a:prstGeom prst="rect">
            <a:avLst/>
          </a:prstGeom>
        </p:spPr>
        <p:txBody>
          <a:bodyPr vert="horz" lIns="91440" tIns="180000" rIns="91440" bIns="4572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accent6">
                    <a:lumMod val="10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accent6">
                    <a:lumMod val="10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accent6">
                    <a:lumMod val="10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accent6">
                    <a:lumMod val="10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accent6">
                    <a:lumMod val="10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11150" lvl="2" indent="0">
              <a:buNone/>
            </a:pPr>
            <a:r>
              <a:rPr lang="en-US" sz="2400" b="1" err="1">
                <a:solidFill>
                  <a:schemeClr val="accent2"/>
                </a:solidFill>
                <a:ea typeface="+mn-lt"/>
                <a:cs typeface="+mn-lt"/>
              </a:rPr>
              <a:t>Toestemming</a:t>
            </a:r>
            <a:r>
              <a:rPr lang="en-US" sz="2400" b="1" dirty="0">
                <a:solidFill>
                  <a:schemeClr val="bg1"/>
                </a:solidFill>
                <a:ea typeface="+mn-lt"/>
                <a:cs typeface="+mn-lt"/>
              </a:rPr>
              <a:t>: </a:t>
            </a:r>
            <a:r>
              <a:rPr lang="nl-NL" sz="2400" dirty="0">
                <a:solidFill>
                  <a:schemeClr val="bg1"/>
                </a:solidFill>
                <a:ea typeface="+mn-lt"/>
                <a:cs typeface="+mn-lt"/>
              </a:rPr>
              <a:t>Alle personen zijn akkoord en voelen er zich goed bij.</a:t>
            </a:r>
          </a:p>
          <a:p>
            <a:pPr marL="342900" indent="-342900">
              <a:buFont typeface="Arial"/>
              <a:buChar char="•"/>
            </a:pPr>
            <a:endParaRPr lang="en-US" sz="2400" b="1" dirty="0">
              <a:solidFill>
                <a:schemeClr val="bg1"/>
              </a:solidFill>
              <a:ea typeface="+mn-lt"/>
              <a:cs typeface="+mn-lt"/>
            </a:endParaRPr>
          </a:p>
          <a:p>
            <a:pPr marL="311150" lvl="2" indent="0">
              <a:buNone/>
            </a:pPr>
            <a:r>
              <a:rPr lang="en-US" sz="2400" b="1" err="1">
                <a:solidFill>
                  <a:schemeClr val="accent2"/>
                </a:solidFill>
                <a:ea typeface="+mn-lt"/>
                <a:cs typeface="+mn-lt"/>
              </a:rPr>
              <a:t>Gelijkwaardigheid</a:t>
            </a:r>
            <a:r>
              <a:rPr lang="en-US" sz="2400" b="1" dirty="0">
                <a:solidFill>
                  <a:schemeClr val="accent2"/>
                </a:solidFill>
                <a:ea typeface="+mn-lt"/>
                <a:cs typeface="+mn-lt"/>
              </a:rPr>
              <a:t>: </a:t>
            </a:r>
            <a:r>
              <a:rPr lang="en-US" sz="2400" err="1">
                <a:solidFill>
                  <a:schemeClr val="bg1"/>
                </a:solidFill>
                <a:ea typeface="+mn-lt"/>
                <a:cs typeface="+mn-lt"/>
              </a:rPr>
              <a:t>Betrokken</a:t>
            </a:r>
            <a:r>
              <a:rPr lang="en-US" sz="2400" dirty="0">
                <a:solidFill>
                  <a:schemeClr val="bg1"/>
                </a:solidFill>
                <a:ea typeface="+mn-lt"/>
                <a:cs typeface="+mn-lt"/>
              </a:rPr>
              <a:t> </a:t>
            </a:r>
            <a:r>
              <a:rPr lang="en-US" sz="2400" err="1">
                <a:solidFill>
                  <a:schemeClr val="bg1"/>
                </a:solidFill>
                <a:ea typeface="+mn-lt"/>
                <a:cs typeface="+mn-lt"/>
              </a:rPr>
              <a:t>personen</a:t>
            </a:r>
            <a:r>
              <a:rPr lang="en-US" sz="2400" dirty="0">
                <a:solidFill>
                  <a:schemeClr val="bg1"/>
                </a:solidFill>
                <a:ea typeface="+mn-lt"/>
                <a:cs typeface="+mn-lt"/>
              </a:rPr>
              <a:t> </a:t>
            </a:r>
            <a:r>
              <a:rPr lang="en-US" sz="2400" err="1">
                <a:solidFill>
                  <a:schemeClr val="bg1"/>
                </a:solidFill>
                <a:ea typeface="+mn-lt"/>
                <a:cs typeface="+mn-lt"/>
              </a:rPr>
              <a:t>zijn</a:t>
            </a:r>
            <a:r>
              <a:rPr lang="en-US" sz="2400" dirty="0">
                <a:solidFill>
                  <a:schemeClr val="bg1"/>
                </a:solidFill>
                <a:ea typeface="+mn-lt"/>
                <a:cs typeface="+mn-lt"/>
              </a:rPr>
              <a:t> </a:t>
            </a:r>
            <a:r>
              <a:rPr lang="en-US" sz="2400" err="1">
                <a:solidFill>
                  <a:schemeClr val="bg1"/>
                </a:solidFill>
                <a:ea typeface="+mn-lt"/>
                <a:cs typeface="+mn-lt"/>
              </a:rPr>
              <a:t>ongeveer</a:t>
            </a:r>
            <a:r>
              <a:rPr lang="en-US" sz="2400" dirty="0">
                <a:solidFill>
                  <a:schemeClr val="bg1"/>
                </a:solidFill>
                <a:ea typeface="+mn-lt"/>
                <a:cs typeface="+mn-lt"/>
              </a:rPr>
              <a:t> even oud en er is </a:t>
            </a:r>
            <a:r>
              <a:rPr lang="en-US" sz="2400" err="1">
                <a:solidFill>
                  <a:schemeClr val="bg1"/>
                </a:solidFill>
                <a:ea typeface="+mn-lt"/>
                <a:cs typeface="+mn-lt"/>
              </a:rPr>
              <a:t>geen</a:t>
            </a:r>
            <a:r>
              <a:rPr lang="en-US" sz="2400" dirty="0">
                <a:solidFill>
                  <a:schemeClr val="bg1"/>
                </a:solidFill>
                <a:ea typeface="+mn-lt"/>
                <a:cs typeface="+mn-lt"/>
              </a:rPr>
              <a:t> </a:t>
            </a:r>
            <a:r>
              <a:rPr lang="en-US" sz="2400" err="1">
                <a:solidFill>
                  <a:schemeClr val="bg1"/>
                </a:solidFill>
                <a:ea typeface="+mn-lt"/>
                <a:cs typeface="+mn-lt"/>
              </a:rPr>
              <a:t>machtsverhouding</a:t>
            </a:r>
            <a:r>
              <a:rPr lang="en-US" sz="2400" dirty="0">
                <a:solidFill>
                  <a:schemeClr val="bg1"/>
                </a:solidFill>
                <a:ea typeface="+mn-lt"/>
                <a:cs typeface="+mn-lt"/>
              </a:rPr>
              <a:t>.</a:t>
            </a:r>
          </a:p>
          <a:p>
            <a:pPr marL="342900" indent="-342900">
              <a:buFont typeface="Arial"/>
              <a:buChar char="•"/>
            </a:pPr>
            <a:endParaRPr lang="en-US" sz="2400" b="1" dirty="0">
              <a:solidFill>
                <a:schemeClr val="bg1"/>
              </a:solidFill>
              <a:ea typeface="+mn-lt"/>
              <a:cs typeface="+mn-lt"/>
            </a:endParaRPr>
          </a:p>
          <a:p>
            <a:pPr marL="311150" lvl="2" indent="0">
              <a:buNone/>
            </a:pPr>
            <a:r>
              <a:rPr lang="en-US" sz="2400" b="1" err="1">
                <a:solidFill>
                  <a:schemeClr val="accent2"/>
                </a:solidFill>
                <a:ea typeface="+mn-lt"/>
                <a:cs typeface="+mn-lt"/>
              </a:rPr>
              <a:t>Vrijwilligheid</a:t>
            </a:r>
            <a:r>
              <a:rPr lang="en-US" sz="2400" b="1" dirty="0">
                <a:solidFill>
                  <a:schemeClr val="bg1"/>
                </a:solidFill>
                <a:ea typeface="+mn-lt"/>
                <a:cs typeface="+mn-lt"/>
              </a:rPr>
              <a:t>: </a:t>
            </a:r>
            <a:r>
              <a:rPr lang="en-US" sz="2400" dirty="0">
                <a:solidFill>
                  <a:schemeClr val="bg1"/>
                </a:solidFill>
                <a:ea typeface="+mn-lt"/>
                <a:cs typeface="+mn-lt"/>
              </a:rPr>
              <a:t>Er is </a:t>
            </a:r>
            <a:r>
              <a:rPr lang="en-US" sz="2400" err="1">
                <a:solidFill>
                  <a:schemeClr val="bg1"/>
                </a:solidFill>
                <a:ea typeface="+mn-lt"/>
                <a:cs typeface="+mn-lt"/>
              </a:rPr>
              <a:t>geen</a:t>
            </a:r>
            <a:r>
              <a:rPr lang="en-US" sz="2400" dirty="0">
                <a:solidFill>
                  <a:schemeClr val="bg1"/>
                </a:solidFill>
                <a:ea typeface="+mn-lt"/>
                <a:cs typeface="+mn-lt"/>
              </a:rPr>
              <a:t> </a:t>
            </a:r>
            <a:r>
              <a:rPr lang="en-US" sz="2400" err="1">
                <a:solidFill>
                  <a:schemeClr val="bg1"/>
                </a:solidFill>
                <a:ea typeface="+mn-lt"/>
                <a:cs typeface="+mn-lt"/>
              </a:rPr>
              <a:t>sprake</a:t>
            </a:r>
            <a:r>
              <a:rPr lang="en-US" sz="2400" dirty="0">
                <a:solidFill>
                  <a:schemeClr val="bg1"/>
                </a:solidFill>
                <a:ea typeface="+mn-lt"/>
                <a:cs typeface="+mn-lt"/>
              </a:rPr>
              <a:t> van </a:t>
            </a:r>
            <a:r>
              <a:rPr lang="en-US" sz="2400" err="1">
                <a:solidFill>
                  <a:schemeClr val="bg1"/>
                </a:solidFill>
                <a:ea typeface="+mn-lt"/>
                <a:cs typeface="+mn-lt"/>
              </a:rPr>
              <a:t>dwang</a:t>
            </a:r>
            <a:r>
              <a:rPr lang="en-US" sz="2400" dirty="0">
                <a:solidFill>
                  <a:schemeClr val="bg1"/>
                </a:solidFill>
                <a:ea typeface="+mn-lt"/>
                <a:cs typeface="+mn-lt"/>
              </a:rPr>
              <a:t> of </a:t>
            </a:r>
            <a:r>
              <a:rPr lang="en-US" sz="2400" err="1">
                <a:solidFill>
                  <a:schemeClr val="bg1"/>
                </a:solidFill>
                <a:ea typeface="+mn-lt"/>
                <a:cs typeface="+mn-lt"/>
              </a:rPr>
              <a:t>druk</a:t>
            </a:r>
            <a:endParaRPr lang="en-GB" sz="2400">
              <a:solidFill>
                <a:schemeClr val="bg1"/>
              </a:solidFill>
              <a:ea typeface="+mn-lt"/>
              <a:cs typeface="+mn-lt"/>
            </a:endParaRPr>
          </a:p>
          <a:p>
            <a:pPr marL="0" indent="0">
              <a:buFont typeface="Arial" panose="020B0604020202020204" pitchFamily="34" charset="0"/>
              <a:buNone/>
            </a:pPr>
            <a:endParaRPr lang="en-US" sz="2000" dirty="0">
              <a:solidFill>
                <a:schemeClr val="bg1"/>
              </a:solidFill>
              <a:ea typeface="+mn-lt"/>
              <a:cs typeface="+mn-lt"/>
            </a:endParaRPr>
          </a:p>
          <a:p>
            <a:pPr marL="266700" indent="0">
              <a:buNone/>
            </a:pPr>
            <a:endParaRPr lang="en-US" sz="3200">
              <a:solidFill>
                <a:schemeClr val="bg1"/>
              </a:solidFill>
              <a:cs typeface="Arial" panose="020B0604020202020204"/>
            </a:endParaRPr>
          </a:p>
        </p:txBody>
      </p:sp>
      <p:pic>
        <p:nvPicPr>
          <p:cNvPr id="5" name="Picture 4" descr="A yellow line in a black background&#10;&#10;Description automatically generated">
            <a:extLst>
              <a:ext uri="{FF2B5EF4-FFF2-40B4-BE49-F238E27FC236}">
                <a16:creationId xmlns:a16="http://schemas.microsoft.com/office/drawing/2014/main" id="{CB30F149-9AE5-505A-EA6F-6B2C0DF896A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223496">
            <a:off x="4913784" y="641004"/>
            <a:ext cx="3823436" cy="732494"/>
          </a:xfrm>
          <a:prstGeom prst="rect">
            <a:avLst/>
          </a:prstGeom>
        </p:spPr>
      </p:pic>
      <p:pic>
        <p:nvPicPr>
          <p:cNvPr id="7" name="Picture 6" descr="A purple line on a black background&#10;&#10;Description automatically generated">
            <a:extLst>
              <a:ext uri="{FF2B5EF4-FFF2-40B4-BE49-F238E27FC236}">
                <a16:creationId xmlns:a16="http://schemas.microsoft.com/office/drawing/2014/main" id="{5CA23DDB-36CA-6294-3AA8-E41465B249D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3240000">
            <a:off x="-85569" y="2278505"/>
            <a:ext cx="2510379" cy="1812176"/>
          </a:xfrm>
          <a:prstGeom prst="rect">
            <a:avLst/>
          </a:prstGeom>
        </p:spPr>
      </p:pic>
      <p:sp>
        <p:nvSpPr>
          <p:cNvPr id="6" name="Tekstvak 5">
            <a:extLst>
              <a:ext uri="{FF2B5EF4-FFF2-40B4-BE49-F238E27FC236}">
                <a16:creationId xmlns:a16="http://schemas.microsoft.com/office/drawing/2014/main" id="{2BCAC23E-AD19-F26E-6CC0-F3A207F6FA9B}"/>
              </a:ext>
            </a:extLst>
          </p:cNvPr>
          <p:cNvSpPr txBox="1"/>
          <p:nvPr/>
        </p:nvSpPr>
        <p:spPr>
          <a:xfrm>
            <a:off x="583895" y="5082447"/>
            <a:ext cx="10776331" cy="101566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000" dirty="0">
                <a:cs typeface="Segoe UI"/>
              </a:rPr>
              <a:t>​</a:t>
            </a:r>
          </a:p>
          <a:p>
            <a:r>
              <a:rPr lang="en-US" sz="2000" err="1">
                <a:solidFill>
                  <a:schemeClr val="bg1"/>
                </a:solidFill>
                <a:cs typeface="Segoe UI"/>
              </a:rPr>
              <a:t>Wanneer</a:t>
            </a:r>
            <a:r>
              <a:rPr lang="en-US" sz="2000" dirty="0">
                <a:solidFill>
                  <a:schemeClr val="bg1"/>
                </a:solidFill>
                <a:cs typeface="Segoe UI"/>
              </a:rPr>
              <a:t> </a:t>
            </a:r>
            <a:r>
              <a:rPr lang="en-US" sz="2000" err="1">
                <a:solidFill>
                  <a:schemeClr val="bg1"/>
                </a:solidFill>
                <a:cs typeface="Segoe UI"/>
              </a:rPr>
              <a:t>aan</a:t>
            </a:r>
            <a:r>
              <a:rPr lang="en-US" sz="2000" dirty="0">
                <a:solidFill>
                  <a:schemeClr val="bg1"/>
                </a:solidFill>
                <a:cs typeface="Segoe UI"/>
              </a:rPr>
              <a:t> </a:t>
            </a:r>
            <a:r>
              <a:rPr lang="en-US" sz="2000" err="1">
                <a:solidFill>
                  <a:schemeClr val="bg1"/>
                </a:solidFill>
                <a:cs typeface="Segoe UI"/>
              </a:rPr>
              <a:t>één</a:t>
            </a:r>
            <a:r>
              <a:rPr lang="en-US" sz="2000" dirty="0">
                <a:solidFill>
                  <a:schemeClr val="bg1"/>
                </a:solidFill>
                <a:cs typeface="Segoe UI"/>
              </a:rPr>
              <a:t> van </a:t>
            </a:r>
            <a:r>
              <a:rPr lang="en-US" sz="2000" err="1">
                <a:solidFill>
                  <a:schemeClr val="bg1"/>
                </a:solidFill>
                <a:cs typeface="Segoe UI"/>
              </a:rPr>
              <a:t>deze</a:t>
            </a:r>
            <a:r>
              <a:rPr lang="en-US" sz="2000" dirty="0">
                <a:solidFill>
                  <a:schemeClr val="bg1"/>
                </a:solidFill>
                <a:cs typeface="Segoe UI"/>
              </a:rPr>
              <a:t> criteria </a:t>
            </a:r>
            <a:r>
              <a:rPr lang="en-US" sz="2000" err="1">
                <a:solidFill>
                  <a:schemeClr val="bg1"/>
                </a:solidFill>
                <a:cs typeface="Segoe UI"/>
              </a:rPr>
              <a:t>niet</a:t>
            </a:r>
            <a:r>
              <a:rPr lang="en-US" sz="2000" dirty="0">
                <a:solidFill>
                  <a:schemeClr val="bg1"/>
                </a:solidFill>
                <a:cs typeface="Segoe UI"/>
              </a:rPr>
              <a:t> </a:t>
            </a:r>
            <a:r>
              <a:rPr lang="en-US" sz="2000" err="1">
                <a:solidFill>
                  <a:schemeClr val="bg1"/>
                </a:solidFill>
                <a:cs typeface="Segoe UI"/>
              </a:rPr>
              <a:t>wordt</a:t>
            </a:r>
            <a:r>
              <a:rPr lang="en-US" sz="2000" dirty="0">
                <a:solidFill>
                  <a:schemeClr val="bg1"/>
                </a:solidFill>
                <a:cs typeface="Segoe UI"/>
              </a:rPr>
              <a:t> </a:t>
            </a:r>
            <a:r>
              <a:rPr lang="en-US" sz="2000" err="1">
                <a:solidFill>
                  <a:schemeClr val="bg1"/>
                </a:solidFill>
                <a:cs typeface="Segoe UI"/>
              </a:rPr>
              <a:t>voldaan</a:t>
            </a:r>
            <a:r>
              <a:rPr lang="en-US" sz="2000" dirty="0">
                <a:solidFill>
                  <a:schemeClr val="bg1"/>
                </a:solidFill>
                <a:cs typeface="Segoe UI"/>
              </a:rPr>
              <a:t>, </a:t>
            </a:r>
            <a:r>
              <a:rPr lang="en-US" sz="2000" err="1">
                <a:solidFill>
                  <a:schemeClr val="bg1"/>
                </a:solidFill>
                <a:cs typeface="Segoe UI"/>
              </a:rPr>
              <a:t>spreken</a:t>
            </a:r>
            <a:r>
              <a:rPr lang="en-US" sz="2000" dirty="0">
                <a:solidFill>
                  <a:schemeClr val="bg1"/>
                </a:solidFill>
                <a:cs typeface="Segoe UI"/>
              </a:rPr>
              <a:t> we van  </a:t>
            </a:r>
            <a:r>
              <a:rPr lang="en-US" sz="2000" b="1" dirty="0">
                <a:solidFill>
                  <a:schemeClr val="bg1"/>
                </a:solidFill>
                <a:cs typeface="Segoe UI"/>
              </a:rPr>
              <a:t>(</a:t>
            </a:r>
            <a:r>
              <a:rPr lang="en-US" sz="2000" b="1" err="1">
                <a:solidFill>
                  <a:schemeClr val="bg1"/>
                </a:solidFill>
                <a:cs typeface="Segoe UI"/>
              </a:rPr>
              <a:t>seksueel</a:t>
            </a:r>
            <a:r>
              <a:rPr lang="en-US" sz="2000" b="1" dirty="0">
                <a:solidFill>
                  <a:schemeClr val="bg1"/>
                </a:solidFill>
                <a:cs typeface="Segoe UI"/>
              </a:rPr>
              <a:t>) </a:t>
            </a:r>
            <a:r>
              <a:rPr lang="en-US" sz="2000" b="1" err="1">
                <a:solidFill>
                  <a:schemeClr val="bg1"/>
                </a:solidFill>
                <a:cs typeface="Segoe UI"/>
              </a:rPr>
              <a:t>grensoverschrijdend</a:t>
            </a:r>
            <a:r>
              <a:rPr lang="en-US" sz="2000" b="1" dirty="0">
                <a:solidFill>
                  <a:schemeClr val="bg1"/>
                </a:solidFill>
                <a:cs typeface="Segoe UI"/>
              </a:rPr>
              <a:t> </a:t>
            </a:r>
            <a:r>
              <a:rPr lang="en-US" sz="2000" b="1" err="1">
                <a:solidFill>
                  <a:schemeClr val="bg1"/>
                </a:solidFill>
                <a:cs typeface="Segoe UI"/>
              </a:rPr>
              <a:t>gedrag</a:t>
            </a:r>
            <a:endParaRPr lang="en-US" sz="2000" b="1">
              <a:solidFill>
                <a:schemeClr val="bg1"/>
              </a:solidFill>
              <a:cs typeface="Segoe UI"/>
            </a:endParaRPr>
          </a:p>
        </p:txBody>
      </p:sp>
    </p:spTree>
    <p:extLst>
      <p:ext uri="{BB962C8B-B14F-4D97-AF65-F5344CB8AC3E}">
        <p14:creationId xmlns:p14="http://schemas.microsoft.com/office/powerpoint/2010/main" val="317917760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435320-AB44-0179-58DA-6DF409A8D4BD}"/>
              </a:ext>
            </a:extLst>
          </p:cNvPr>
          <p:cNvSpPr>
            <a:spLocks noGrp="1"/>
          </p:cNvSpPr>
          <p:nvPr>
            <p:ph type="ctrTitle"/>
          </p:nvPr>
        </p:nvSpPr>
        <p:spPr/>
        <p:txBody>
          <a:bodyPr>
            <a:normAutofit/>
          </a:bodyPr>
          <a:lstStyle/>
          <a:p>
            <a:r>
              <a:rPr lang="en-IE" dirty="0"/>
              <a:t>Aan de slag</a:t>
            </a:r>
          </a:p>
        </p:txBody>
      </p:sp>
      <p:sp>
        <p:nvSpPr>
          <p:cNvPr id="4" name="Date Placeholder 3">
            <a:extLst>
              <a:ext uri="{FF2B5EF4-FFF2-40B4-BE49-F238E27FC236}">
                <a16:creationId xmlns:a16="http://schemas.microsoft.com/office/drawing/2014/main" id="{CB235C91-676B-9B32-B49E-26FD8C3440F0}"/>
              </a:ext>
            </a:extLst>
          </p:cNvPr>
          <p:cNvSpPr>
            <a:spLocks noGrp="1"/>
          </p:cNvSpPr>
          <p:nvPr>
            <p:ph type="dt" sz="half" idx="10"/>
          </p:nvPr>
        </p:nvSpPr>
        <p:spPr/>
        <p:txBody>
          <a:bodyPr/>
          <a:lstStyle/>
          <a:p>
            <a:fld id="{C011594F-599E-4C18-B383-E288473ACDC0}" type="datetimeFigureOut">
              <a:rPr lang="en-IE" smtClean="0"/>
              <a:t>20/01/2025</a:t>
            </a:fld>
            <a:endParaRPr lang="en-IE"/>
          </a:p>
        </p:txBody>
      </p:sp>
      <p:sp>
        <p:nvSpPr>
          <p:cNvPr id="6" name="Slide Number Placeholder 5">
            <a:extLst>
              <a:ext uri="{FF2B5EF4-FFF2-40B4-BE49-F238E27FC236}">
                <a16:creationId xmlns:a16="http://schemas.microsoft.com/office/drawing/2014/main" id="{F0897C29-63D8-3462-4C3A-724AC08CF0C3}"/>
              </a:ext>
            </a:extLst>
          </p:cNvPr>
          <p:cNvSpPr>
            <a:spLocks noGrp="1"/>
          </p:cNvSpPr>
          <p:nvPr>
            <p:ph type="sldNum" sz="quarter" idx="12"/>
          </p:nvPr>
        </p:nvSpPr>
        <p:spPr/>
        <p:txBody>
          <a:bodyPr/>
          <a:lstStyle/>
          <a:p>
            <a:fld id="{4E88BB13-D5A4-474B-BE0A-E538989FB095}" type="slidenum">
              <a:rPr lang="en-IE" smtClean="0"/>
              <a:t>11</a:t>
            </a:fld>
            <a:endParaRPr lang="en-IE"/>
          </a:p>
        </p:txBody>
      </p:sp>
      <p:pic>
        <p:nvPicPr>
          <p:cNvPr id="7" name="Graphic 1">
            <a:extLst>
              <a:ext uri="{FF2B5EF4-FFF2-40B4-BE49-F238E27FC236}">
                <a16:creationId xmlns:a16="http://schemas.microsoft.com/office/drawing/2014/main" id="{4E7A85E1-650C-8BAD-490E-9FEECBC76F34}"/>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rot="401629">
            <a:off x="4851473" y="3654745"/>
            <a:ext cx="2520062" cy="613614"/>
          </a:xfrm>
          <a:prstGeom prst="rect">
            <a:avLst/>
          </a:prstGeom>
        </p:spPr>
      </p:pic>
    </p:spTree>
    <p:extLst>
      <p:ext uri="{BB962C8B-B14F-4D97-AF65-F5344CB8AC3E}">
        <p14:creationId xmlns:p14="http://schemas.microsoft.com/office/powerpoint/2010/main" val="361937687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2F754DED-87AF-2EF8-2D27-3B46231DF8EC}"/>
              </a:ext>
            </a:extLst>
          </p:cNvPr>
          <p:cNvSpPr>
            <a:spLocks noGrp="1"/>
          </p:cNvSpPr>
          <p:nvPr>
            <p:ph type="title"/>
          </p:nvPr>
        </p:nvSpPr>
        <p:spPr>
          <a:xfrm>
            <a:off x="1105985" y="1114425"/>
            <a:ext cx="3932237" cy="4661223"/>
          </a:xfrm>
        </p:spPr>
        <p:txBody>
          <a:bodyPr vert="horz" lIns="91440" tIns="45720" rIns="91440" bIns="45720" rtlCol="0" anchor="t">
            <a:normAutofit/>
          </a:bodyPr>
          <a:lstStyle/>
          <a:p>
            <a:pPr marL="0" indent="0">
              <a:buNone/>
            </a:pPr>
            <a:r>
              <a:rPr lang="en-US" b="1"/>
              <a:t>CASUS 1</a:t>
            </a:r>
          </a:p>
        </p:txBody>
      </p:sp>
      <p:sp>
        <p:nvSpPr>
          <p:cNvPr id="4" name="Content Placeholder 3">
            <a:extLst>
              <a:ext uri="{FF2B5EF4-FFF2-40B4-BE49-F238E27FC236}">
                <a16:creationId xmlns:a16="http://schemas.microsoft.com/office/drawing/2014/main" id="{644C4C19-9DD0-5172-0ED7-307CF40B5F68}"/>
              </a:ext>
            </a:extLst>
          </p:cNvPr>
          <p:cNvSpPr>
            <a:spLocks noGrp="1"/>
          </p:cNvSpPr>
          <p:nvPr>
            <p:ph sz="half" idx="1"/>
          </p:nvPr>
        </p:nvSpPr>
        <p:spPr>
          <a:xfrm>
            <a:off x="6238875" y="1355076"/>
            <a:ext cx="5181600" cy="4012261"/>
          </a:xfrm>
        </p:spPr>
        <p:txBody>
          <a:bodyPr vert="horz" lIns="91440" tIns="180000" rIns="91440" bIns="45720" rtlCol="0">
            <a:normAutofit/>
          </a:bodyPr>
          <a:lstStyle/>
          <a:p>
            <a:pPr marL="0" indent="0">
              <a:buNone/>
            </a:pPr>
            <a:r>
              <a:rPr lang="en-US" sz="2600" dirty="0" err="1"/>
              <a:t>Een</a:t>
            </a:r>
            <a:r>
              <a:rPr lang="en-US" sz="2600" dirty="0"/>
              <a:t> </a:t>
            </a:r>
            <a:r>
              <a:rPr lang="en-US" sz="2600" dirty="0" err="1"/>
              <a:t>groep</a:t>
            </a:r>
            <a:r>
              <a:rPr lang="en-US" sz="2600" dirty="0"/>
              <a:t> </a:t>
            </a:r>
            <a:r>
              <a:rPr lang="en-US" sz="2600" dirty="0" err="1"/>
              <a:t>vierdejaars</a:t>
            </a:r>
            <a:r>
              <a:rPr lang="en-US" sz="2600" dirty="0"/>
              <a:t> is met de school op </a:t>
            </a:r>
            <a:r>
              <a:rPr lang="en-US" sz="2600" dirty="0" err="1"/>
              <a:t>bezinningsweekend</a:t>
            </a:r>
            <a:r>
              <a:rPr lang="en-US" sz="2600" dirty="0"/>
              <a:t>. </a:t>
            </a:r>
            <a:r>
              <a:rPr lang="en-US" sz="2600" dirty="0" err="1"/>
              <a:t>Enkele</a:t>
            </a:r>
            <a:r>
              <a:rPr lang="en-US" sz="2600" dirty="0"/>
              <a:t> </a:t>
            </a:r>
            <a:r>
              <a:rPr lang="en-US" sz="2600" dirty="0" err="1"/>
              <a:t>meisjes</a:t>
            </a:r>
            <a:r>
              <a:rPr lang="en-US" sz="2600" dirty="0"/>
              <a:t> </a:t>
            </a:r>
            <a:r>
              <a:rPr lang="en-US" sz="2600" dirty="0" err="1"/>
              <a:t>zijn</a:t>
            </a:r>
            <a:r>
              <a:rPr lang="en-US" sz="2600" dirty="0"/>
              <a:t> </a:t>
            </a:r>
            <a:r>
              <a:rPr lang="en-US" sz="2600" dirty="0" err="1"/>
              <a:t>verliefd</a:t>
            </a:r>
            <a:r>
              <a:rPr lang="en-US" sz="2600" dirty="0"/>
              <a:t> op de </a:t>
            </a:r>
            <a:r>
              <a:rPr lang="en-US" sz="2600" dirty="0" err="1"/>
              <a:t>leraar</a:t>
            </a:r>
            <a:r>
              <a:rPr lang="en-US" sz="2600" dirty="0"/>
              <a:t> </a:t>
            </a:r>
            <a:r>
              <a:rPr lang="en-US" sz="2600" dirty="0" err="1"/>
              <a:t>geschiedenis</a:t>
            </a:r>
            <a:r>
              <a:rPr lang="en-US" sz="2600" dirty="0"/>
              <a:t> die </a:t>
            </a:r>
            <a:r>
              <a:rPr lang="en-US" sz="2600" dirty="0" err="1"/>
              <a:t>ook</a:t>
            </a:r>
            <a:r>
              <a:rPr lang="en-US" sz="2600" dirty="0"/>
              <a:t> mee op weekend is. </a:t>
            </a:r>
            <a:r>
              <a:rPr lang="en-US" sz="2600" dirty="0" err="1"/>
              <a:t>Bij</a:t>
            </a:r>
            <a:r>
              <a:rPr lang="en-US" sz="2600" dirty="0"/>
              <a:t> het </a:t>
            </a:r>
            <a:r>
              <a:rPr lang="en-US" sz="2600" dirty="0" err="1"/>
              <a:t>slapengaan</a:t>
            </a:r>
            <a:r>
              <a:rPr lang="en-US" sz="2600" dirty="0"/>
              <a:t> </a:t>
            </a:r>
            <a:r>
              <a:rPr lang="en-US" sz="2600" dirty="0" err="1"/>
              <a:t>gaat</a:t>
            </a:r>
            <a:r>
              <a:rPr lang="en-US" sz="2600" dirty="0"/>
              <a:t> de </a:t>
            </a:r>
            <a:r>
              <a:rPr lang="en-US" sz="2600" dirty="0" err="1"/>
              <a:t>geschiedenisleraar</a:t>
            </a:r>
            <a:r>
              <a:rPr lang="en-US" sz="2600" dirty="0"/>
              <a:t> in de </a:t>
            </a:r>
            <a:r>
              <a:rPr lang="en-US" sz="2600" dirty="0" err="1"/>
              <a:t>kamer</a:t>
            </a:r>
            <a:r>
              <a:rPr lang="en-US" sz="2600" dirty="0"/>
              <a:t> van de </a:t>
            </a:r>
            <a:r>
              <a:rPr lang="en-US" sz="2600" dirty="0" err="1"/>
              <a:t>meisjes</a:t>
            </a:r>
            <a:r>
              <a:rPr lang="en-US" sz="2600" dirty="0"/>
              <a:t> om ze </a:t>
            </a:r>
            <a:r>
              <a:rPr lang="en-US" sz="2600" dirty="0" err="1"/>
              <a:t>allemaal</a:t>
            </a:r>
            <a:r>
              <a:rPr lang="en-US" sz="2600" dirty="0"/>
              <a:t> </a:t>
            </a:r>
            <a:r>
              <a:rPr lang="en-US" sz="2600" dirty="0" err="1"/>
              <a:t>een</a:t>
            </a:r>
            <a:r>
              <a:rPr lang="en-US" sz="2600" dirty="0"/>
              <a:t> </a:t>
            </a:r>
            <a:r>
              <a:rPr lang="en-US" sz="2600" dirty="0" err="1"/>
              <a:t>nachtzoen</a:t>
            </a:r>
            <a:r>
              <a:rPr lang="en-US" sz="2600" dirty="0"/>
              <a:t> </a:t>
            </a:r>
            <a:r>
              <a:rPr lang="en-US" sz="2600" dirty="0" err="1"/>
              <a:t>te</a:t>
            </a:r>
            <a:r>
              <a:rPr lang="en-US" sz="2600" dirty="0"/>
              <a:t> </a:t>
            </a:r>
            <a:r>
              <a:rPr lang="en-US" sz="2600" dirty="0" err="1"/>
              <a:t>geven</a:t>
            </a:r>
            <a:endParaRPr lang="en-US" sz="2600" dirty="0"/>
          </a:p>
        </p:txBody>
      </p:sp>
      <p:pic>
        <p:nvPicPr>
          <p:cNvPr id="2" name="Graphic 1">
            <a:extLst>
              <a:ext uri="{FF2B5EF4-FFF2-40B4-BE49-F238E27FC236}">
                <a16:creationId xmlns:a16="http://schemas.microsoft.com/office/drawing/2014/main" id="{E15E8B17-23C4-7EEB-8B87-D8C27E36D561}"/>
              </a:ex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rot="21600000">
            <a:off x="6800850" y="5124449"/>
            <a:ext cx="4463878" cy="485775"/>
          </a:xfrm>
          <a:prstGeom prst="rect">
            <a:avLst/>
          </a:prstGeom>
        </p:spPr>
      </p:pic>
      <p:sp>
        <p:nvSpPr>
          <p:cNvPr id="3" name="Slide Number Placeholder 2" hidden="1">
            <a:extLst>
              <a:ext uri="{FF2B5EF4-FFF2-40B4-BE49-F238E27FC236}">
                <a16:creationId xmlns:a16="http://schemas.microsoft.com/office/drawing/2014/main" id="{3D9E1AAC-1604-83B9-63C5-1308A7B00EAB}"/>
              </a:ext>
            </a:extLst>
          </p:cNvPr>
          <p:cNvSpPr>
            <a:spLocks noGrp="1"/>
          </p:cNvSpPr>
          <p:nvPr>
            <p:ph type="sldNum" sz="quarter" idx="4294967295"/>
          </p:nvPr>
        </p:nvSpPr>
        <p:spPr>
          <a:xfrm>
            <a:off x="8610600" y="6356350"/>
            <a:ext cx="2743200" cy="365125"/>
          </a:xfrm>
        </p:spPr>
        <p:txBody>
          <a:bodyPr/>
          <a:lstStyle/>
          <a:p>
            <a:pPr>
              <a:spcAft>
                <a:spcPts val="600"/>
              </a:spcAft>
            </a:pPr>
            <a:fld id="{CB2ABBFD-A820-4820-BB68-F332EB00880D}" type="slidenum">
              <a:rPr lang="en-GB" smtClean="0"/>
              <a:pPr>
                <a:spcAft>
                  <a:spcPts val="600"/>
                </a:spcAft>
              </a:pPr>
              <a:t>12</a:t>
            </a:fld>
            <a:endParaRPr lang="en-GB"/>
          </a:p>
        </p:txBody>
      </p:sp>
    </p:spTree>
    <p:extLst>
      <p:ext uri="{BB962C8B-B14F-4D97-AF65-F5344CB8AC3E}">
        <p14:creationId xmlns:p14="http://schemas.microsoft.com/office/powerpoint/2010/main" val="429408971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2F754DED-87AF-2EF8-2D27-3B46231DF8EC}"/>
              </a:ext>
            </a:extLst>
          </p:cNvPr>
          <p:cNvSpPr>
            <a:spLocks noGrp="1"/>
          </p:cNvSpPr>
          <p:nvPr>
            <p:ph type="title"/>
          </p:nvPr>
        </p:nvSpPr>
        <p:spPr>
          <a:xfrm>
            <a:off x="1105985" y="1114425"/>
            <a:ext cx="3932237" cy="4661223"/>
          </a:xfrm>
        </p:spPr>
        <p:txBody>
          <a:bodyPr vert="horz" lIns="91440" tIns="45720" rIns="91440" bIns="45720" rtlCol="0" anchor="t">
            <a:normAutofit/>
          </a:bodyPr>
          <a:lstStyle/>
          <a:p>
            <a:pPr marL="0" indent="0">
              <a:buNone/>
            </a:pPr>
            <a:r>
              <a:rPr lang="en-US" b="1" dirty="0"/>
              <a:t>CASUS 2</a:t>
            </a:r>
          </a:p>
        </p:txBody>
      </p:sp>
      <p:sp>
        <p:nvSpPr>
          <p:cNvPr id="4" name="Content Placeholder 3">
            <a:extLst>
              <a:ext uri="{FF2B5EF4-FFF2-40B4-BE49-F238E27FC236}">
                <a16:creationId xmlns:a16="http://schemas.microsoft.com/office/drawing/2014/main" id="{644C4C19-9DD0-5172-0ED7-307CF40B5F68}"/>
              </a:ext>
            </a:extLst>
          </p:cNvPr>
          <p:cNvSpPr>
            <a:spLocks noGrp="1"/>
          </p:cNvSpPr>
          <p:nvPr>
            <p:ph sz="half" idx="1"/>
          </p:nvPr>
        </p:nvSpPr>
        <p:spPr>
          <a:xfrm>
            <a:off x="6238875" y="1355076"/>
            <a:ext cx="5181600" cy="4012261"/>
          </a:xfrm>
        </p:spPr>
        <p:txBody>
          <a:bodyPr vert="horz" lIns="91440" tIns="180000" rIns="91440" bIns="45720" rtlCol="0">
            <a:normAutofit fontScale="92500"/>
          </a:bodyPr>
          <a:lstStyle/>
          <a:p>
            <a:pPr marL="0" indent="0" algn="just">
              <a:buNone/>
            </a:pPr>
            <a:r>
              <a:rPr lang="en-US" sz="2400" dirty="0">
                <a:solidFill>
                  <a:schemeClr val="bg1"/>
                </a:solidFill>
                <a:ea typeface="+mn-lt"/>
                <a:cs typeface="+mn-lt"/>
              </a:rPr>
              <a:t>Fatma (16 </a:t>
            </a:r>
            <a:r>
              <a:rPr lang="en-US" sz="2400" dirty="0" err="1">
                <a:solidFill>
                  <a:schemeClr val="bg1"/>
                </a:solidFill>
                <a:ea typeface="+mn-lt"/>
                <a:cs typeface="+mn-lt"/>
              </a:rPr>
              <a:t>jaar</a:t>
            </a:r>
            <a:r>
              <a:rPr lang="en-US" sz="2400" dirty="0">
                <a:solidFill>
                  <a:schemeClr val="bg1"/>
                </a:solidFill>
                <a:ea typeface="+mn-lt"/>
                <a:cs typeface="+mn-lt"/>
              </a:rPr>
              <a:t>) is al </a:t>
            </a:r>
            <a:r>
              <a:rPr lang="en-US" sz="2400" dirty="0" err="1">
                <a:solidFill>
                  <a:schemeClr val="bg1"/>
                </a:solidFill>
                <a:ea typeface="+mn-lt"/>
                <a:cs typeface="+mn-lt"/>
              </a:rPr>
              <a:t>enkele</a:t>
            </a:r>
            <a:r>
              <a:rPr lang="en-US" sz="2400" dirty="0">
                <a:solidFill>
                  <a:schemeClr val="bg1"/>
                </a:solidFill>
                <a:ea typeface="+mn-lt"/>
                <a:cs typeface="+mn-lt"/>
              </a:rPr>
              <a:t> </a:t>
            </a:r>
            <a:r>
              <a:rPr lang="en-US" sz="2400" dirty="0" err="1">
                <a:solidFill>
                  <a:schemeClr val="bg1"/>
                </a:solidFill>
                <a:ea typeface="+mn-lt"/>
                <a:cs typeface="+mn-lt"/>
              </a:rPr>
              <a:t>maanden</a:t>
            </a:r>
            <a:r>
              <a:rPr lang="en-US" sz="2400" dirty="0">
                <a:solidFill>
                  <a:schemeClr val="bg1"/>
                </a:solidFill>
                <a:ea typeface="+mn-lt"/>
                <a:cs typeface="+mn-lt"/>
              </a:rPr>
              <a:t> </a:t>
            </a:r>
            <a:r>
              <a:rPr lang="en-US" sz="2400" dirty="0" err="1">
                <a:solidFill>
                  <a:schemeClr val="bg1"/>
                </a:solidFill>
                <a:ea typeface="+mn-lt"/>
                <a:cs typeface="+mn-lt"/>
              </a:rPr>
              <a:t>aan</a:t>
            </a:r>
            <a:r>
              <a:rPr lang="en-US" sz="2400" dirty="0">
                <a:solidFill>
                  <a:schemeClr val="bg1"/>
                </a:solidFill>
                <a:ea typeface="+mn-lt"/>
                <a:cs typeface="+mn-lt"/>
              </a:rPr>
              <a:t> het </a:t>
            </a:r>
            <a:r>
              <a:rPr lang="en-US" sz="2400" dirty="0" err="1">
                <a:solidFill>
                  <a:schemeClr val="bg1"/>
                </a:solidFill>
                <a:ea typeface="+mn-lt"/>
                <a:cs typeface="+mn-lt"/>
              </a:rPr>
              <a:t>chatten</a:t>
            </a:r>
            <a:r>
              <a:rPr lang="en-US" sz="2400" dirty="0">
                <a:solidFill>
                  <a:schemeClr val="bg1"/>
                </a:solidFill>
                <a:ea typeface="+mn-lt"/>
                <a:cs typeface="+mn-lt"/>
              </a:rPr>
              <a:t> met </a:t>
            </a:r>
            <a:r>
              <a:rPr lang="en-US" sz="2400" dirty="0" err="1">
                <a:solidFill>
                  <a:schemeClr val="bg1"/>
                </a:solidFill>
                <a:ea typeface="+mn-lt"/>
                <a:cs typeface="+mn-lt"/>
              </a:rPr>
              <a:t>een</a:t>
            </a:r>
            <a:r>
              <a:rPr lang="en-US" sz="2400" dirty="0">
                <a:solidFill>
                  <a:schemeClr val="bg1"/>
                </a:solidFill>
                <a:ea typeface="+mn-lt"/>
                <a:cs typeface="+mn-lt"/>
              </a:rPr>
              <a:t> </a:t>
            </a:r>
            <a:r>
              <a:rPr lang="en-US" sz="2400" dirty="0" err="1">
                <a:solidFill>
                  <a:schemeClr val="bg1"/>
                </a:solidFill>
                <a:ea typeface="+mn-lt"/>
                <a:cs typeface="+mn-lt"/>
              </a:rPr>
              <a:t>jongen</a:t>
            </a:r>
            <a:r>
              <a:rPr lang="en-US" sz="2400" dirty="0">
                <a:solidFill>
                  <a:schemeClr val="bg1"/>
                </a:solidFill>
                <a:ea typeface="+mn-lt"/>
                <a:cs typeface="+mn-lt"/>
              </a:rPr>
              <a:t> van </a:t>
            </a:r>
            <a:r>
              <a:rPr lang="en-US" sz="2400" dirty="0" err="1">
                <a:solidFill>
                  <a:schemeClr val="bg1"/>
                </a:solidFill>
                <a:ea typeface="+mn-lt"/>
                <a:cs typeface="+mn-lt"/>
              </a:rPr>
              <a:t>haar</a:t>
            </a:r>
            <a:r>
              <a:rPr lang="en-US" sz="2400" dirty="0">
                <a:solidFill>
                  <a:schemeClr val="bg1"/>
                </a:solidFill>
                <a:ea typeface="+mn-lt"/>
                <a:cs typeface="+mn-lt"/>
              </a:rPr>
              <a:t> </a:t>
            </a:r>
            <a:r>
              <a:rPr lang="en-US" sz="2400" dirty="0" err="1">
                <a:solidFill>
                  <a:schemeClr val="bg1"/>
                </a:solidFill>
                <a:ea typeface="+mn-lt"/>
                <a:cs typeface="+mn-lt"/>
              </a:rPr>
              <a:t>klas</a:t>
            </a:r>
            <a:r>
              <a:rPr lang="en-US" sz="2400" dirty="0">
                <a:solidFill>
                  <a:schemeClr val="bg1"/>
                </a:solidFill>
                <a:ea typeface="+mn-lt"/>
                <a:cs typeface="+mn-lt"/>
              </a:rPr>
              <a:t> die ze heel </a:t>
            </a:r>
            <a:r>
              <a:rPr lang="en-US" sz="2400" dirty="0" err="1">
                <a:solidFill>
                  <a:schemeClr val="bg1"/>
                </a:solidFill>
                <a:ea typeface="+mn-lt"/>
                <a:cs typeface="+mn-lt"/>
              </a:rPr>
              <a:t>leuk</a:t>
            </a:r>
            <a:r>
              <a:rPr lang="en-US" sz="2400" dirty="0">
                <a:solidFill>
                  <a:schemeClr val="bg1"/>
                </a:solidFill>
                <a:ea typeface="+mn-lt"/>
                <a:cs typeface="+mn-lt"/>
              </a:rPr>
              <a:t> </a:t>
            </a:r>
            <a:r>
              <a:rPr lang="en-US" sz="2400" dirty="0" err="1">
                <a:solidFill>
                  <a:schemeClr val="bg1"/>
                </a:solidFill>
                <a:ea typeface="+mn-lt"/>
                <a:cs typeface="+mn-lt"/>
              </a:rPr>
              <a:t>vindt</a:t>
            </a:r>
            <a:r>
              <a:rPr lang="en-US" sz="2400" dirty="0">
                <a:solidFill>
                  <a:schemeClr val="bg1"/>
                </a:solidFill>
                <a:ea typeface="+mn-lt"/>
                <a:cs typeface="+mn-lt"/>
              </a:rPr>
              <a:t>. Ze is erg </a:t>
            </a:r>
            <a:r>
              <a:rPr lang="en-US" sz="2400" dirty="0" err="1">
                <a:solidFill>
                  <a:schemeClr val="bg1"/>
                </a:solidFill>
                <a:ea typeface="+mn-lt"/>
                <a:cs typeface="+mn-lt"/>
              </a:rPr>
              <a:t>verliefd</a:t>
            </a:r>
            <a:r>
              <a:rPr lang="en-US" sz="2400" dirty="0">
                <a:solidFill>
                  <a:schemeClr val="bg1"/>
                </a:solidFill>
                <a:ea typeface="+mn-lt"/>
                <a:cs typeface="+mn-lt"/>
              </a:rPr>
              <a:t>. De </a:t>
            </a:r>
            <a:r>
              <a:rPr lang="en-US" sz="2400" dirty="0" err="1">
                <a:solidFill>
                  <a:schemeClr val="bg1"/>
                </a:solidFill>
                <a:ea typeface="+mn-lt"/>
                <a:cs typeface="+mn-lt"/>
              </a:rPr>
              <a:t>laatste</a:t>
            </a:r>
            <a:r>
              <a:rPr lang="en-US" sz="2400" dirty="0">
                <a:solidFill>
                  <a:schemeClr val="bg1"/>
                </a:solidFill>
                <a:ea typeface="+mn-lt"/>
                <a:cs typeface="+mn-lt"/>
              </a:rPr>
              <a:t> </a:t>
            </a:r>
            <a:r>
              <a:rPr lang="en-US" sz="2400" dirty="0" err="1">
                <a:solidFill>
                  <a:schemeClr val="bg1"/>
                </a:solidFill>
                <a:ea typeface="+mn-lt"/>
                <a:cs typeface="+mn-lt"/>
              </a:rPr>
              <a:t>tijd</a:t>
            </a:r>
            <a:r>
              <a:rPr lang="en-US" sz="2400" dirty="0">
                <a:solidFill>
                  <a:schemeClr val="bg1"/>
                </a:solidFill>
                <a:ea typeface="+mn-lt"/>
                <a:cs typeface="+mn-lt"/>
              </a:rPr>
              <a:t> </a:t>
            </a:r>
            <a:r>
              <a:rPr lang="en-US" sz="2400" dirty="0" err="1">
                <a:solidFill>
                  <a:schemeClr val="bg1"/>
                </a:solidFill>
                <a:ea typeface="+mn-lt"/>
                <a:cs typeface="+mn-lt"/>
              </a:rPr>
              <a:t>sturen</a:t>
            </a:r>
            <a:r>
              <a:rPr lang="en-US" sz="2400" dirty="0">
                <a:solidFill>
                  <a:schemeClr val="bg1"/>
                </a:solidFill>
                <a:ea typeface="+mn-lt"/>
                <a:cs typeface="+mn-lt"/>
              </a:rPr>
              <a:t> ze </a:t>
            </a:r>
            <a:r>
              <a:rPr lang="en-US" sz="2400" dirty="0" err="1">
                <a:solidFill>
                  <a:schemeClr val="bg1"/>
                </a:solidFill>
                <a:ea typeface="+mn-lt"/>
                <a:cs typeface="+mn-lt"/>
              </a:rPr>
              <a:t>meer</a:t>
            </a:r>
            <a:r>
              <a:rPr lang="en-US" sz="2400" dirty="0">
                <a:solidFill>
                  <a:schemeClr val="bg1"/>
                </a:solidFill>
                <a:ea typeface="+mn-lt"/>
                <a:cs typeface="+mn-lt"/>
              </a:rPr>
              <a:t> en </a:t>
            </a:r>
            <a:r>
              <a:rPr lang="en-US" sz="2400" dirty="0" err="1">
                <a:solidFill>
                  <a:schemeClr val="bg1"/>
                </a:solidFill>
                <a:ea typeface="+mn-lt"/>
                <a:cs typeface="+mn-lt"/>
              </a:rPr>
              <a:t>meer</a:t>
            </a:r>
            <a:r>
              <a:rPr lang="en-US" sz="2400" dirty="0">
                <a:solidFill>
                  <a:schemeClr val="bg1"/>
                </a:solidFill>
                <a:ea typeface="+mn-lt"/>
                <a:cs typeface="+mn-lt"/>
              </a:rPr>
              <a:t> </a:t>
            </a:r>
            <a:r>
              <a:rPr lang="en-US" sz="2400" dirty="0" err="1">
                <a:solidFill>
                  <a:schemeClr val="bg1"/>
                </a:solidFill>
                <a:ea typeface="+mn-lt"/>
                <a:cs typeface="+mn-lt"/>
              </a:rPr>
              <a:t>pikante</a:t>
            </a:r>
            <a:r>
              <a:rPr lang="en-US" sz="2400" dirty="0">
                <a:solidFill>
                  <a:schemeClr val="bg1"/>
                </a:solidFill>
                <a:ea typeface="+mn-lt"/>
                <a:cs typeface="+mn-lt"/>
              </a:rPr>
              <a:t> </a:t>
            </a:r>
            <a:r>
              <a:rPr lang="en-US" sz="2400" dirty="0" err="1">
                <a:solidFill>
                  <a:schemeClr val="bg1"/>
                </a:solidFill>
                <a:ea typeface="+mn-lt"/>
                <a:cs typeface="+mn-lt"/>
              </a:rPr>
              <a:t>berichtjes</a:t>
            </a:r>
            <a:r>
              <a:rPr lang="en-US" sz="2400" dirty="0">
                <a:solidFill>
                  <a:schemeClr val="bg1"/>
                </a:solidFill>
                <a:ea typeface="+mn-lt"/>
                <a:cs typeface="+mn-lt"/>
              </a:rPr>
              <a:t> </a:t>
            </a:r>
            <a:r>
              <a:rPr lang="en-US" sz="2400" dirty="0" err="1">
                <a:solidFill>
                  <a:schemeClr val="bg1"/>
                </a:solidFill>
                <a:ea typeface="+mn-lt"/>
                <a:cs typeface="+mn-lt"/>
              </a:rPr>
              <a:t>naar</a:t>
            </a:r>
            <a:r>
              <a:rPr lang="en-US" sz="2400" dirty="0">
                <a:solidFill>
                  <a:schemeClr val="bg1"/>
                </a:solidFill>
                <a:ea typeface="+mn-lt"/>
                <a:cs typeface="+mn-lt"/>
              </a:rPr>
              <a:t> </a:t>
            </a:r>
            <a:r>
              <a:rPr lang="en-US" sz="2400" dirty="0" err="1">
                <a:solidFill>
                  <a:schemeClr val="bg1"/>
                </a:solidFill>
                <a:ea typeface="+mn-lt"/>
                <a:cs typeface="+mn-lt"/>
              </a:rPr>
              <a:t>elkaar</a:t>
            </a:r>
            <a:r>
              <a:rPr lang="en-US" sz="2400" dirty="0">
                <a:solidFill>
                  <a:schemeClr val="bg1"/>
                </a:solidFill>
                <a:ea typeface="+mn-lt"/>
                <a:cs typeface="+mn-lt"/>
              </a:rPr>
              <a:t>. De </a:t>
            </a:r>
            <a:r>
              <a:rPr lang="en-US" sz="2400" dirty="0" err="1">
                <a:solidFill>
                  <a:schemeClr val="bg1"/>
                </a:solidFill>
                <a:ea typeface="+mn-lt"/>
                <a:cs typeface="+mn-lt"/>
              </a:rPr>
              <a:t>jongen</a:t>
            </a:r>
            <a:r>
              <a:rPr lang="en-US" sz="2400" dirty="0">
                <a:solidFill>
                  <a:schemeClr val="bg1"/>
                </a:solidFill>
                <a:ea typeface="+mn-lt"/>
                <a:cs typeface="+mn-lt"/>
              </a:rPr>
              <a:t> </a:t>
            </a:r>
            <a:r>
              <a:rPr lang="en-US" sz="2400" dirty="0" err="1">
                <a:solidFill>
                  <a:schemeClr val="bg1"/>
                </a:solidFill>
                <a:ea typeface="+mn-lt"/>
                <a:cs typeface="+mn-lt"/>
              </a:rPr>
              <a:t>vraagt</a:t>
            </a:r>
            <a:r>
              <a:rPr lang="en-US" sz="2400" dirty="0">
                <a:solidFill>
                  <a:schemeClr val="bg1"/>
                </a:solidFill>
                <a:ea typeface="+mn-lt"/>
                <a:cs typeface="+mn-lt"/>
              </a:rPr>
              <a:t> </a:t>
            </a:r>
            <a:r>
              <a:rPr lang="en-US" sz="2400" dirty="0" err="1">
                <a:solidFill>
                  <a:schemeClr val="bg1"/>
                </a:solidFill>
                <a:ea typeface="+mn-lt"/>
                <a:cs typeface="+mn-lt"/>
              </a:rPr>
              <a:t>haar</a:t>
            </a:r>
            <a:r>
              <a:rPr lang="en-US" sz="2400" dirty="0">
                <a:solidFill>
                  <a:schemeClr val="bg1"/>
                </a:solidFill>
                <a:ea typeface="+mn-lt"/>
                <a:cs typeface="+mn-lt"/>
              </a:rPr>
              <a:t> op </a:t>
            </a:r>
            <a:r>
              <a:rPr lang="en-US" sz="2400" dirty="0" err="1">
                <a:solidFill>
                  <a:schemeClr val="bg1"/>
                </a:solidFill>
                <a:ea typeface="+mn-lt"/>
                <a:cs typeface="+mn-lt"/>
              </a:rPr>
              <a:t>een</a:t>
            </a:r>
            <a:r>
              <a:rPr lang="en-US" sz="2400" dirty="0">
                <a:solidFill>
                  <a:schemeClr val="bg1"/>
                </a:solidFill>
                <a:ea typeface="+mn-lt"/>
                <a:cs typeface="+mn-lt"/>
              </a:rPr>
              <a:t> </a:t>
            </a:r>
            <a:r>
              <a:rPr lang="en-US" sz="2400" dirty="0" err="1">
                <a:solidFill>
                  <a:schemeClr val="bg1"/>
                </a:solidFill>
                <a:ea typeface="+mn-lt"/>
                <a:cs typeface="+mn-lt"/>
              </a:rPr>
              <a:t>bepaald</a:t>
            </a:r>
            <a:r>
              <a:rPr lang="en-US" sz="2400" dirty="0">
                <a:solidFill>
                  <a:schemeClr val="bg1"/>
                </a:solidFill>
                <a:ea typeface="+mn-lt"/>
                <a:cs typeface="+mn-lt"/>
              </a:rPr>
              <a:t> moment of ze wat </a:t>
            </a:r>
            <a:r>
              <a:rPr lang="en-US" sz="2400" dirty="0" err="1">
                <a:solidFill>
                  <a:schemeClr val="bg1"/>
                </a:solidFill>
                <a:ea typeface="+mn-lt"/>
                <a:cs typeface="+mn-lt"/>
              </a:rPr>
              <a:t>meer</a:t>
            </a:r>
            <a:r>
              <a:rPr lang="en-US" sz="2400" dirty="0">
                <a:solidFill>
                  <a:schemeClr val="bg1"/>
                </a:solidFill>
                <a:ea typeface="+mn-lt"/>
                <a:cs typeface="+mn-lt"/>
              </a:rPr>
              <a:t> </a:t>
            </a:r>
            <a:r>
              <a:rPr lang="en-US" sz="2400" dirty="0" err="1">
                <a:solidFill>
                  <a:schemeClr val="bg1"/>
                </a:solidFill>
                <a:ea typeface="+mn-lt"/>
                <a:cs typeface="+mn-lt"/>
              </a:rPr>
              <a:t>wil</a:t>
            </a:r>
            <a:r>
              <a:rPr lang="en-US" sz="2400" dirty="0">
                <a:solidFill>
                  <a:schemeClr val="bg1"/>
                </a:solidFill>
                <a:ea typeface="+mn-lt"/>
                <a:cs typeface="+mn-lt"/>
              </a:rPr>
              <a:t> </a:t>
            </a:r>
            <a:r>
              <a:rPr lang="en-US" sz="2400" dirty="0" err="1">
                <a:solidFill>
                  <a:schemeClr val="bg1"/>
                </a:solidFill>
                <a:ea typeface="+mn-lt"/>
                <a:cs typeface="+mn-lt"/>
              </a:rPr>
              <a:t>tonen</a:t>
            </a:r>
            <a:r>
              <a:rPr lang="en-US" sz="2400" dirty="0">
                <a:solidFill>
                  <a:schemeClr val="bg1"/>
                </a:solidFill>
                <a:ea typeface="+mn-lt"/>
                <a:cs typeface="+mn-lt"/>
              </a:rPr>
              <a:t>. Na wat </a:t>
            </a:r>
            <a:r>
              <a:rPr lang="en-US" sz="2400" dirty="0" err="1">
                <a:solidFill>
                  <a:schemeClr val="bg1"/>
                </a:solidFill>
                <a:ea typeface="+mn-lt"/>
                <a:cs typeface="+mn-lt"/>
              </a:rPr>
              <a:t>aandringen</a:t>
            </a:r>
            <a:r>
              <a:rPr lang="en-US" sz="2400" dirty="0">
                <a:solidFill>
                  <a:schemeClr val="bg1"/>
                </a:solidFill>
                <a:ea typeface="+mn-lt"/>
                <a:cs typeface="+mn-lt"/>
              </a:rPr>
              <a:t> </a:t>
            </a:r>
            <a:r>
              <a:rPr lang="en-US" sz="2400" dirty="0" err="1">
                <a:solidFill>
                  <a:schemeClr val="bg1"/>
                </a:solidFill>
                <a:ea typeface="+mn-lt"/>
                <a:cs typeface="+mn-lt"/>
              </a:rPr>
              <a:t>stuurt</a:t>
            </a:r>
            <a:r>
              <a:rPr lang="en-US" sz="2400" dirty="0">
                <a:solidFill>
                  <a:schemeClr val="bg1"/>
                </a:solidFill>
                <a:ea typeface="+mn-lt"/>
                <a:cs typeface="+mn-lt"/>
              </a:rPr>
              <a:t> Fatma </a:t>
            </a:r>
            <a:r>
              <a:rPr lang="en-US" sz="2400" dirty="0" err="1">
                <a:solidFill>
                  <a:schemeClr val="bg1"/>
                </a:solidFill>
                <a:ea typeface="+mn-lt"/>
                <a:cs typeface="+mn-lt"/>
              </a:rPr>
              <a:t>een</a:t>
            </a:r>
            <a:r>
              <a:rPr lang="en-US" sz="2400" dirty="0">
                <a:solidFill>
                  <a:schemeClr val="bg1"/>
                </a:solidFill>
                <a:ea typeface="+mn-lt"/>
                <a:cs typeface="+mn-lt"/>
              </a:rPr>
              <a:t> </a:t>
            </a:r>
            <a:r>
              <a:rPr lang="en-US" sz="2400" dirty="0" err="1">
                <a:solidFill>
                  <a:schemeClr val="bg1"/>
                </a:solidFill>
                <a:ea typeface="+mn-lt"/>
                <a:cs typeface="+mn-lt"/>
              </a:rPr>
              <a:t>foto</a:t>
            </a:r>
            <a:r>
              <a:rPr lang="en-US" sz="2400" dirty="0">
                <a:solidFill>
                  <a:schemeClr val="bg1"/>
                </a:solidFill>
                <a:ea typeface="+mn-lt"/>
                <a:cs typeface="+mn-lt"/>
              </a:rPr>
              <a:t> van </a:t>
            </a:r>
            <a:r>
              <a:rPr lang="en-US" sz="2400" dirty="0" err="1">
                <a:solidFill>
                  <a:schemeClr val="bg1"/>
                </a:solidFill>
                <a:ea typeface="+mn-lt"/>
                <a:cs typeface="+mn-lt"/>
              </a:rPr>
              <a:t>haar</a:t>
            </a:r>
            <a:r>
              <a:rPr lang="en-US" sz="2400" dirty="0">
                <a:solidFill>
                  <a:schemeClr val="bg1"/>
                </a:solidFill>
                <a:ea typeface="+mn-lt"/>
                <a:cs typeface="+mn-lt"/>
              </a:rPr>
              <a:t> </a:t>
            </a:r>
            <a:r>
              <a:rPr lang="en-US" sz="2400" dirty="0" err="1">
                <a:solidFill>
                  <a:schemeClr val="bg1"/>
                </a:solidFill>
                <a:ea typeface="+mn-lt"/>
                <a:cs typeface="+mn-lt"/>
              </a:rPr>
              <a:t>borsten</a:t>
            </a:r>
            <a:r>
              <a:rPr lang="en-US" sz="2400" dirty="0">
                <a:solidFill>
                  <a:schemeClr val="bg1"/>
                </a:solidFill>
                <a:ea typeface="+mn-lt"/>
                <a:cs typeface="+mn-lt"/>
              </a:rPr>
              <a:t> door </a:t>
            </a:r>
            <a:r>
              <a:rPr lang="en-US" sz="2400" dirty="0" err="1">
                <a:solidFill>
                  <a:schemeClr val="bg1"/>
                </a:solidFill>
                <a:ea typeface="+mn-lt"/>
                <a:cs typeface="+mn-lt"/>
              </a:rPr>
              <a:t>naar</a:t>
            </a:r>
            <a:r>
              <a:rPr lang="en-US" sz="2400" dirty="0">
                <a:solidFill>
                  <a:schemeClr val="bg1"/>
                </a:solidFill>
                <a:ea typeface="+mn-lt"/>
                <a:cs typeface="+mn-lt"/>
              </a:rPr>
              <a:t> de </a:t>
            </a:r>
            <a:r>
              <a:rPr lang="en-US" sz="2400" dirty="0" err="1">
                <a:solidFill>
                  <a:schemeClr val="bg1"/>
                </a:solidFill>
                <a:ea typeface="+mn-lt"/>
                <a:cs typeface="+mn-lt"/>
              </a:rPr>
              <a:t>jongen</a:t>
            </a:r>
            <a:r>
              <a:rPr lang="en-US" sz="2400" dirty="0">
                <a:solidFill>
                  <a:schemeClr val="bg1"/>
                </a:solidFill>
                <a:ea typeface="+mn-lt"/>
                <a:cs typeface="+mn-lt"/>
              </a:rPr>
              <a:t>. De </a:t>
            </a:r>
            <a:r>
              <a:rPr lang="en-US" sz="2400" dirty="0" err="1">
                <a:solidFill>
                  <a:schemeClr val="bg1"/>
                </a:solidFill>
                <a:ea typeface="+mn-lt"/>
                <a:cs typeface="+mn-lt"/>
              </a:rPr>
              <a:t>jongen</a:t>
            </a:r>
            <a:r>
              <a:rPr lang="en-US" sz="2400" dirty="0">
                <a:solidFill>
                  <a:schemeClr val="bg1"/>
                </a:solidFill>
                <a:ea typeface="+mn-lt"/>
                <a:cs typeface="+mn-lt"/>
              </a:rPr>
              <a:t> </a:t>
            </a:r>
            <a:r>
              <a:rPr lang="en-US" sz="2400" dirty="0" err="1">
                <a:solidFill>
                  <a:schemeClr val="bg1"/>
                </a:solidFill>
                <a:ea typeface="+mn-lt"/>
                <a:cs typeface="+mn-lt"/>
              </a:rPr>
              <a:t>vraagt</a:t>
            </a:r>
            <a:r>
              <a:rPr lang="en-US" sz="2400" dirty="0">
                <a:solidFill>
                  <a:schemeClr val="bg1"/>
                </a:solidFill>
                <a:ea typeface="+mn-lt"/>
                <a:cs typeface="+mn-lt"/>
              </a:rPr>
              <a:t> steeds </a:t>
            </a:r>
            <a:r>
              <a:rPr lang="en-US" sz="2400" dirty="0" err="1">
                <a:solidFill>
                  <a:schemeClr val="bg1"/>
                </a:solidFill>
                <a:ea typeface="+mn-lt"/>
                <a:cs typeface="+mn-lt"/>
              </a:rPr>
              <a:t>meer</a:t>
            </a:r>
            <a:r>
              <a:rPr lang="en-US" sz="2400" dirty="0">
                <a:solidFill>
                  <a:schemeClr val="bg1"/>
                </a:solidFill>
                <a:ea typeface="+mn-lt"/>
                <a:cs typeface="+mn-lt"/>
              </a:rPr>
              <a:t> en </a:t>
            </a:r>
            <a:r>
              <a:rPr lang="en-US" sz="2400" dirty="0" err="1">
                <a:solidFill>
                  <a:schemeClr val="bg1"/>
                </a:solidFill>
                <a:ea typeface="+mn-lt"/>
                <a:cs typeface="+mn-lt"/>
              </a:rPr>
              <a:t>dreigt</a:t>
            </a:r>
            <a:r>
              <a:rPr lang="en-US" sz="2400" dirty="0">
                <a:solidFill>
                  <a:schemeClr val="bg1"/>
                </a:solidFill>
                <a:ea typeface="+mn-lt"/>
                <a:cs typeface="+mn-lt"/>
              </a:rPr>
              <a:t> </a:t>
            </a:r>
            <a:r>
              <a:rPr lang="en-US" sz="2400" dirty="0" err="1">
                <a:solidFill>
                  <a:schemeClr val="bg1"/>
                </a:solidFill>
                <a:ea typeface="+mn-lt"/>
                <a:cs typeface="+mn-lt"/>
              </a:rPr>
              <a:t>ermee</a:t>
            </a:r>
            <a:r>
              <a:rPr lang="en-US" sz="2400" dirty="0">
                <a:solidFill>
                  <a:schemeClr val="bg1"/>
                </a:solidFill>
                <a:ea typeface="+mn-lt"/>
                <a:cs typeface="+mn-lt"/>
              </a:rPr>
              <a:t> </a:t>
            </a:r>
            <a:r>
              <a:rPr lang="en-US" sz="2400" dirty="0" err="1">
                <a:solidFill>
                  <a:schemeClr val="bg1"/>
                </a:solidFill>
                <a:ea typeface="+mn-lt"/>
                <a:cs typeface="+mn-lt"/>
              </a:rPr>
              <a:t>haar</a:t>
            </a:r>
            <a:r>
              <a:rPr lang="en-US" sz="2400" dirty="0">
                <a:solidFill>
                  <a:schemeClr val="bg1"/>
                </a:solidFill>
                <a:ea typeface="+mn-lt"/>
                <a:cs typeface="+mn-lt"/>
              </a:rPr>
              <a:t> </a:t>
            </a:r>
            <a:r>
              <a:rPr lang="en-US" sz="2400" dirty="0" err="1">
                <a:solidFill>
                  <a:schemeClr val="bg1"/>
                </a:solidFill>
                <a:ea typeface="+mn-lt"/>
                <a:cs typeface="+mn-lt"/>
              </a:rPr>
              <a:t>foto’s</a:t>
            </a:r>
            <a:r>
              <a:rPr lang="en-US" sz="2400" dirty="0">
                <a:solidFill>
                  <a:schemeClr val="bg1"/>
                </a:solidFill>
                <a:ea typeface="+mn-lt"/>
                <a:cs typeface="+mn-lt"/>
              </a:rPr>
              <a:t> online </a:t>
            </a:r>
            <a:r>
              <a:rPr lang="en-US" sz="2400" dirty="0" err="1">
                <a:solidFill>
                  <a:schemeClr val="bg1"/>
                </a:solidFill>
                <a:ea typeface="+mn-lt"/>
                <a:cs typeface="+mn-lt"/>
              </a:rPr>
              <a:t>te</a:t>
            </a:r>
            <a:r>
              <a:rPr lang="en-US" sz="2400" dirty="0">
                <a:solidFill>
                  <a:schemeClr val="bg1"/>
                </a:solidFill>
                <a:ea typeface="+mn-lt"/>
                <a:cs typeface="+mn-lt"/>
              </a:rPr>
              <a:t> </a:t>
            </a:r>
            <a:r>
              <a:rPr lang="en-US" sz="2400" dirty="0" err="1">
                <a:solidFill>
                  <a:schemeClr val="bg1"/>
                </a:solidFill>
                <a:ea typeface="+mn-lt"/>
                <a:cs typeface="+mn-lt"/>
              </a:rPr>
              <a:t>zetten</a:t>
            </a:r>
            <a:r>
              <a:rPr lang="en-US" sz="2400" dirty="0">
                <a:solidFill>
                  <a:schemeClr val="bg1"/>
                </a:solidFill>
                <a:ea typeface="+mn-lt"/>
                <a:cs typeface="+mn-lt"/>
              </a:rPr>
              <a:t> </a:t>
            </a:r>
            <a:r>
              <a:rPr lang="en-US" sz="2400" dirty="0" err="1">
                <a:solidFill>
                  <a:schemeClr val="bg1"/>
                </a:solidFill>
                <a:ea typeface="+mn-lt"/>
                <a:cs typeface="+mn-lt"/>
              </a:rPr>
              <a:t>als</a:t>
            </a:r>
            <a:r>
              <a:rPr lang="en-US" sz="2400" dirty="0">
                <a:solidFill>
                  <a:schemeClr val="bg1"/>
                </a:solidFill>
                <a:ea typeface="+mn-lt"/>
                <a:cs typeface="+mn-lt"/>
              </a:rPr>
              <a:t> </a:t>
            </a:r>
            <a:r>
              <a:rPr lang="en-US" sz="2400" dirty="0" err="1">
                <a:solidFill>
                  <a:schemeClr val="bg1"/>
                </a:solidFill>
                <a:ea typeface="+mn-lt"/>
                <a:cs typeface="+mn-lt"/>
              </a:rPr>
              <a:t>zij</a:t>
            </a:r>
            <a:r>
              <a:rPr lang="en-US" sz="2400" dirty="0">
                <a:solidFill>
                  <a:schemeClr val="bg1"/>
                </a:solidFill>
                <a:ea typeface="+mn-lt"/>
                <a:cs typeface="+mn-lt"/>
              </a:rPr>
              <a:t> </a:t>
            </a:r>
            <a:r>
              <a:rPr lang="en-US" sz="2400" dirty="0" err="1">
                <a:solidFill>
                  <a:schemeClr val="bg1"/>
                </a:solidFill>
                <a:ea typeface="+mn-lt"/>
                <a:cs typeface="+mn-lt"/>
              </a:rPr>
              <a:t>niet</a:t>
            </a:r>
            <a:r>
              <a:rPr lang="en-US" sz="2400" dirty="0">
                <a:solidFill>
                  <a:schemeClr val="bg1"/>
                </a:solidFill>
                <a:ea typeface="+mn-lt"/>
                <a:cs typeface="+mn-lt"/>
              </a:rPr>
              <a:t> </a:t>
            </a:r>
            <a:r>
              <a:rPr lang="en-US" sz="2400" dirty="0" err="1">
                <a:solidFill>
                  <a:schemeClr val="bg1"/>
                </a:solidFill>
                <a:ea typeface="+mn-lt"/>
                <a:cs typeface="+mn-lt"/>
              </a:rPr>
              <a:t>doet</a:t>
            </a:r>
            <a:r>
              <a:rPr lang="en-US" sz="2400" dirty="0">
                <a:solidFill>
                  <a:schemeClr val="bg1"/>
                </a:solidFill>
                <a:ea typeface="+mn-lt"/>
                <a:cs typeface="+mn-lt"/>
              </a:rPr>
              <a:t> wat </a:t>
            </a:r>
            <a:r>
              <a:rPr lang="en-US" sz="2400" dirty="0" err="1">
                <a:solidFill>
                  <a:schemeClr val="bg1"/>
                </a:solidFill>
                <a:ea typeface="+mn-lt"/>
                <a:cs typeface="+mn-lt"/>
              </a:rPr>
              <a:t>hij</a:t>
            </a:r>
            <a:r>
              <a:rPr lang="en-US" sz="2400" dirty="0">
                <a:solidFill>
                  <a:schemeClr val="bg1"/>
                </a:solidFill>
                <a:ea typeface="+mn-lt"/>
                <a:cs typeface="+mn-lt"/>
              </a:rPr>
              <a:t> </a:t>
            </a:r>
            <a:r>
              <a:rPr lang="en-US" sz="2400" dirty="0" err="1">
                <a:solidFill>
                  <a:schemeClr val="bg1"/>
                </a:solidFill>
                <a:ea typeface="+mn-lt"/>
                <a:cs typeface="+mn-lt"/>
              </a:rPr>
              <a:t>vraagt</a:t>
            </a:r>
            <a:endParaRPr lang="en-US" sz="1100" dirty="0">
              <a:solidFill>
                <a:schemeClr val="bg1"/>
              </a:solidFill>
            </a:endParaRPr>
          </a:p>
        </p:txBody>
      </p:sp>
      <p:pic>
        <p:nvPicPr>
          <p:cNvPr id="2" name="Graphic 1">
            <a:extLst>
              <a:ext uri="{FF2B5EF4-FFF2-40B4-BE49-F238E27FC236}">
                <a16:creationId xmlns:a16="http://schemas.microsoft.com/office/drawing/2014/main" id="{E15E8B17-23C4-7EEB-8B87-D8C27E36D561}"/>
              </a:ex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rot="21600000">
            <a:off x="6622137" y="5367337"/>
            <a:ext cx="4463878" cy="485775"/>
          </a:xfrm>
          <a:prstGeom prst="rect">
            <a:avLst/>
          </a:prstGeom>
        </p:spPr>
      </p:pic>
      <p:sp>
        <p:nvSpPr>
          <p:cNvPr id="3" name="Slide Number Placeholder 2" hidden="1">
            <a:extLst>
              <a:ext uri="{FF2B5EF4-FFF2-40B4-BE49-F238E27FC236}">
                <a16:creationId xmlns:a16="http://schemas.microsoft.com/office/drawing/2014/main" id="{3D9E1AAC-1604-83B9-63C5-1308A7B00EAB}"/>
              </a:ext>
            </a:extLst>
          </p:cNvPr>
          <p:cNvSpPr>
            <a:spLocks noGrp="1"/>
          </p:cNvSpPr>
          <p:nvPr>
            <p:ph type="sldNum" sz="quarter" idx="4294967295"/>
          </p:nvPr>
        </p:nvSpPr>
        <p:spPr>
          <a:xfrm>
            <a:off x="8610600" y="6356350"/>
            <a:ext cx="2743200" cy="365125"/>
          </a:xfrm>
        </p:spPr>
        <p:txBody>
          <a:bodyPr/>
          <a:lstStyle/>
          <a:p>
            <a:pPr>
              <a:spcAft>
                <a:spcPts val="600"/>
              </a:spcAft>
            </a:pPr>
            <a:fld id="{CB2ABBFD-A820-4820-BB68-F332EB00880D}" type="slidenum">
              <a:rPr lang="en-GB" smtClean="0"/>
              <a:pPr>
                <a:spcAft>
                  <a:spcPts val="600"/>
                </a:spcAft>
              </a:pPr>
              <a:t>13</a:t>
            </a:fld>
            <a:endParaRPr lang="en-GB"/>
          </a:p>
        </p:txBody>
      </p:sp>
    </p:spTree>
    <p:extLst>
      <p:ext uri="{BB962C8B-B14F-4D97-AF65-F5344CB8AC3E}">
        <p14:creationId xmlns:p14="http://schemas.microsoft.com/office/powerpoint/2010/main" val="333820852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2F754DED-87AF-2EF8-2D27-3B46231DF8EC}"/>
              </a:ext>
            </a:extLst>
          </p:cNvPr>
          <p:cNvSpPr>
            <a:spLocks noGrp="1"/>
          </p:cNvSpPr>
          <p:nvPr>
            <p:ph type="title"/>
          </p:nvPr>
        </p:nvSpPr>
        <p:spPr>
          <a:xfrm>
            <a:off x="1105985" y="1114425"/>
            <a:ext cx="3932237" cy="4661223"/>
          </a:xfrm>
        </p:spPr>
        <p:txBody>
          <a:bodyPr vert="horz" lIns="91440" tIns="45720" rIns="91440" bIns="45720" rtlCol="0" anchor="t">
            <a:normAutofit/>
          </a:bodyPr>
          <a:lstStyle/>
          <a:p>
            <a:pPr marL="0" indent="0">
              <a:buNone/>
            </a:pPr>
            <a:r>
              <a:rPr lang="en-US" b="1" dirty="0"/>
              <a:t>CASUS 3</a:t>
            </a:r>
          </a:p>
        </p:txBody>
      </p:sp>
      <p:sp>
        <p:nvSpPr>
          <p:cNvPr id="4" name="Content Placeholder 3">
            <a:extLst>
              <a:ext uri="{FF2B5EF4-FFF2-40B4-BE49-F238E27FC236}">
                <a16:creationId xmlns:a16="http://schemas.microsoft.com/office/drawing/2014/main" id="{644C4C19-9DD0-5172-0ED7-307CF40B5F68}"/>
              </a:ext>
            </a:extLst>
          </p:cNvPr>
          <p:cNvSpPr>
            <a:spLocks noGrp="1"/>
          </p:cNvSpPr>
          <p:nvPr>
            <p:ph sz="half" idx="1"/>
          </p:nvPr>
        </p:nvSpPr>
        <p:spPr>
          <a:xfrm>
            <a:off x="6238875" y="1355076"/>
            <a:ext cx="5181600" cy="4012261"/>
          </a:xfrm>
        </p:spPr>
        <p:txBody>
          <a:bodyPr vert="horz" lIns="91440" tIns="180000" rIns="91440" bIns="45720" rtlCol="0">
            <a:normAutofit/>
          </a:bodyPr>
          <a:lstStyle/>
          <a:p>
            <a:pPr marL="0" indent="0" algn="just">
              <a:buNone/>
            </a:pPr>
            <a:r>
              <a:rPr lang="nl-NL" sz="2400" dirty="0">
                <a:solidFill>
                  <a:schemeClr val="bg1"/>
                </a:solidFill>
                <a:ea typeface="+mn-lt"/>
                <a:cs typeface="+mn-lt"/>
              </a:rPr>
              <a:t>Op een feestje is Luna (17 jaar) erg dronken. Simon, een jongen die al lang verliefd op haar is, stapt op haar af en begint haar te kussen. Ze kust hem passioneel terug. Simon neemt haar mee naar één van de kamers en zit aan haar borsten. Ze is heel erg dronken en ligt op bed. Ze zegt geen ‘nee’ dus gaat Simon door. Hij doet haar onderbroek uit en Simon heeft seks met Luna.</a:t>
            </a:r>
          </a:p>
        </p:txBody>
      </p:sp>
      <p:pic>
        <p:nvPicPr>
          <p:cNvPr id="2" name="Graphic 1">
            <a:extLst>
              <a:ext uri="{FF2B5EF4-FFF2-40B4-BE49-F238E27FC236}">
                <a16:creationId xmlns:a16="http://schemas.microsoft.com/office/drawing/2014/main" id="{E15E8B17-23C4-7EEB-8B87-D8C27E36D561}"/>
              </a:ex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rot="21600000">
            <a:off x="6622137" y="5367337"/>
            <a:ext cx="4463878" cy="485775"/>
          </a:xfrm>
          <a:prstGeom prst="rect">
            <a:avLst/>
          </a:prstGeom>
        </p:spPr>
      </p:pic>
      <p:sp>
        <p:nvSpPr>
          <p:cNvPr id="3" name="Slide Number Placeholder 2" hidden="1">
            <a:extLst>
              <a:ext uri="{FF2B5EF4-FFF2-40B4-BE49-F238E27FC236}">
                <a16:creationId xmlns:a16="http://schemas.microsoft.com/office/drawing/2014/main" id="{3D9E1AAC-1604-83B9-63C5-1308A7B00EAB}"/>
              </a:ext>
            </a:extLst>
          </p:cNvPr>
          <p:cNvSpPr>
            <a:spLocks noGrp="1"/>
          </p:cNvSpPr>
          <p:nvPr>
            <p:ph type="sldNum" sz="quarter" idx="4294967295"/>
          </p:nvPr>
        </p:nvSpPr>
        <p:spPr>
          <a:xfrm>
            <a:off x="8610600" y="6356350"/>
            <a:ext cx="2743200" cy="365125"/>
          </a:xfrm>
        </p:spPr>
        <p:txBody>
          <a:bodyPr/>
          <a:lstStyle/>
          <a:p>
            <a:pPr>
              <a:spcAft>
                <a:spcPts val="600"/>
              </a:spcAft>
            </a:pPr>
            <a:fld id="{CB2ABBFD-A820-4820-BB68-F332EB00880D}" type="slidenum">
              <a:rPr lang="en-GB" smtClean="0"/>
              <a:pPr>
                <a:spcAft>
                  <a:spcPts val="600"/>
                </a:spcAft>
              </a:pPr>
              <a:t>14</a:t>
            </a:fld>
            <a:endParaRPr lang="en-GB"/>
          </a:p>
        </p:txBody>
      </p:sp>
    </p:spTree>
    <p:extLst>
      <p:ext uri="{BB962C8B-B14F-4D97-AF65-F5344CB8AC3E}">
        <p14:creationId xmlns:p14="http://schemas.microsoft.com/office/powerpoint/2010/main" val="244715248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644C4C19-9DD0-5172-0ED7-307CF40B5F68}"/>
              </a:ext>
            </a:extLst>
          </p:cNvPr>
          <p:cNvSpPr>
            <a:spLocks noGrp="1"/>
          </p:cNvSpPr>
          <p:nvPr>
            <p:ph sz="half" idx="1"/>
          </p:nvPr>
        </p:nvSpPr>
        <p:spPr>
          <a:xfrm>
            <a:off x="6172200" y="1731962"/>
            <a:ext cx="5181600" cy="4012261"/>
          </a:xfrm>
        </p:spPr>
        <p:txBody>
          <a:bodyPr vert="horz" lIns="91440" tIns="180000" rIns="91440" bIns="45720" rtlCol="0">
            <a:normAutofit/>
          </a:bodyPr>
          <a:lstStyle/>
          <a:p>
            <a:pPr marL="0" indent="0">
              <a:buNone/>
            </a:pPr>
            <a:r>
              <a:rPr lang="nl-NL" dirty="0"/>
              <a:t>Seppe, een jongen van 15, heeft het thuis erg moeilijk. De lerares ziet dat er iets mis is en roept hem even bij zich na de les. Seppe doet zijn verhaal en begint te wenen. De lerares geeft hem een warme knuffel.</a:t>
            </a:r>
          </a:p>
        </p:txBody>
      </p:sp>
      <p:sp>
        <p:nvSpPr>
          <p:cNvPr id="5" name="Text Placeholder 4">
            <a:extLst>
              <a:ext uri="{FF2B5EF4-FFF2-40B4-BE49-F238E27FC236}">
                <a16:creationId xmlns:a16="http://schemas.microsoft.com/office/drawing/2014/main" id="{2F754DED-87AF-2EF8-2D27-3B46231DF8EC}"/>
              </a:ext>
            </a:extLst>
          </p:cNvPr>
          <p:cNvSpPr>
            <a:spLocks noGrp="1"/>
          </p:cNvSpPr>
          <p:nvPr>
            <p:ph sz="quarter" idx="13"/>
          </p:nvPr>
        </p:nvSpPr>
        <p:spPr>
          <a:xfrm>
            <a:off x="990600" y="1114425"/>
            <a:ext cx="5181600" cy="1235075"/>
          </a:xfrm>
        </p:spPr>
        <p:txBody>
          <a:bodyPr vert="horz" lIns="91440" tIns="45720" rIns="91440" bIns="45720" rtlCol="0">
            <a:normAutofit/>
          </a:bodyPr>
          <a:lstStyle/>
          <a:p>
            <a:pPr marL="0" indent="0">
              <a:buNone/>
            </a:pPr>
            <a:r>
              <a:rPr lang="en-US" b="1" dirty="0">
                <a:solidFill>
                  <a:schemeClr val="tx1"/>
                </a:solidFill>
              </a:rPr>
              <a:t>CASUS 4</a:t>
            </a:r>
          </a:p>
        </p:txBody>
      </p:sp>
      <p:sp>
        <p:nvSpPr>
          <p:cNvPr id="3" name="Slide Number Placeholder 2" hidden="1">
            <a:extLst>
              <a:ext uri="{FF2B5EF4-FFF2-40B4-BE49-F238E27FC236}">
                <a16:creationId xmlns:a16="http://schemas.microsoft.com/office/drawing/2014/main" id="{3D9E1AAC-1604-83B9-63C5-1308A7B00EAB}"/>
              </a:ext>
            </a:extLst>
          </p:cNvPr>
          <p:cNvSpPr>
            <a:spLocks noGrp="1"/>
          </p:cNvSpPr>
          <p:nvPr>
            <p:ph type="sldNum" sz="quarter" idx="4294967295"/>
          </p:nvPr>
        </p:nvSpPr>
        <p:spPr>
          <a:xfrm>
            <a:off x="8610600" y="6356350"/>
            <a:ext cx="2743200" cy="365125"/>
          </a:xfrm>
        </p:spPr>
        <p:txBody>
          <a:bodyPr/>
          <a:lstStyle/>
          <a:p>
            <a:pPr>
              <a:spcAft>
                <a:spcPts val="600"/>
              </a:spcAft>
            </a:pPr>
            <a:fld id="{CB2ABBFD-A820-4820-BB68-F332EB00880D}" type="slidenum">
              <a:rPr lang="en-GB" smtClean="0"/>
              <a:pPr>
                <a:spcAft>
                  <a:spcPts val="600"/>
                </a:spcAft>
              </a:pPr>
              <a:t>15</a:t>
            </a:fld>
            <a:endParaRPr lang="en-GB"/>
          </a:p>
        </p:txBody>
      </p:sp>
      <p:pic>
        <p:nvPicPr>
          <p:cNvPr id="2" name="Graphic 1">
            <a:extLst>
              <a:ext uri="{FF2B5EF4-FFF2-40B4-BE49-F238E27FC236}">
                <a16:creationId xmlns:a16="http://schemas.microsoft.com/office/drawing/2014/main" id="{45F3BF43-1848-BCFD-735B-6EA3C34BF25B}"/>
              </a:ex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rot="21600000">
            <a:off x="6531061" y="5072062"/>
            <a:ext cx="4463878" cy="485775"/>
          </a:xfrm>
          <a:prstGeom prst="rect">
            <a:avLst/>
          </a:prstGeom>
        </p:spPr>
      </p:pic>
    </p:spTree>
    <p:extLst>
      <p:ext uri="{BB962C8B-B14F-4D97-AF65-F5344CB8AC3E}">
        <p14:creationId xmlns:p14="http://schemas.microsoft.com/office/powerpoint/2010/main" val="116767251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644C4C19-9DD0-5172-0ED7-307CF40B5F68}"/>
              </a:ext>
            </a:extLst>
          </p:cNvPr>
          <p:cNvSpPr>
            <a:spLocks noGrp="1"/>
          </p:cNvSpPr>
          <p:nvPr>
            <p:ph sz="half" idx="1"/>
          </p:nvPr>
        </p:nvSpPr>
        <p:spPr>
          <a:xfrm>
            <a:off x="6230940" y="1231251"/>
            <a:ext cx="5181600" cy="4012261"/>
          </a:xfrm>
        </p:spPr>
        <p:txBody>
          <a:bodyPr vert="horz" lIns="91440" tIns="180000" rIns="91440" bIns="45720" rtlCol="0">
            <a:normAutofit/>
          </a:bodyPr>
          <a:lstStyle/>
          <a:p>
            <a:pPr marL="0" indent="0">
              <a:buNone/>
            </a:pPr>
            <a:r>
              <a:rPr lang="nl-NL" dirty="0"/>
              <a:t>Bram en Mario (beide 17 jaar) zitten in de slaapkamer van Mario. Ze vinden elkaar erg aantrekkelijk en beginnen te kussen. Ze beginnen elkaar te strelen. Mario haalt een condoom boven en vraagt aan Bram of hij ook zin heeft om verder te gaan. Bram zegt “Ja”.</a:t>
            </a:r>
          </a:p>
        </p:txBody>
      </p:sp>
      <p:sp>
        <p:nvSpPr>
          <p:cNvPr id="5" name="Text Placeholder 4">
            <a:extLst>
              <a:ext uri="{FF2B5EF4-FFF2-40B4-BE49-F238E27FC236}">
                <a16:creationId xmlns:a16="http://schemas.microsoft.com/office/drawing/2014/main" id="{2F754DED-87AF-2EF8-2D27-3B46231DF8EC}"/>
              </a:ext>
            </a:extLst>
          </p:cNvPr>
          <p:cNvSpPr>
            <a:spLocks noGrp="1"/>
          </p:cNvSpPr>
          <p:nvPr>
            <p:ph sz="quarter" idx="13"/>
          </p:nvPr>
        </p:nvSpPr>
        <p:spPr>
          <a:xfrm>
            <a:off x="1049340" y="1114425"/>
            <a:ext cx="5181600" cy="1235075"/>
          </a:xfrm>
        </p:spPr>
        <p:txBody>
          <a:bodyPr vert="horz" lIns="91440" tIns="45720" rIns="91440" bIns="45720" rtlCol="0">
            <a:normAutofit/>
          </a:bodyPr>
          <a:lstStyle/>
          <a:p>
            <a:pPr marL="0" indent="0">
              <a:buNone/>
            </a:pPr>
            <a:r>
              <a:rPr lang="en-US" dirty="0">
                <a:solidFill>
                  <a:schemeClr val="tx1"/>
                </a:solidFill>
              </a:rPr>
              <a:t>CASUS 5</a:t>
            </a:r>
          </a:p>
        </p:txBody>
      </p:sp>
      <p:sp>
        <p:nvSpPr>
          <p:cNvPr id="3" name="Slide Number Placeholder 2" hidden="1">
            <a:extLst>
              <a:ext uri="{FF2B5EF4-FFF2-40B4-BE49-F238E27FC236}">
                <a16:creationId xmlns:a16="http://schemas.microsoft.com/office/drawing/2014/main" id="{3D9E1AAC-1604-83B9-63C5-1308A7B00EAB}"/>
              </a:ext>
            </a:extLst>
          </p:cNvPr>
          <p:cNvSpPr>
            <a:spLocks noGrp="1"/>
          </p:cNvSpPr>
          <p:nvPr>
            <p:ph type="sldNum" sz="quarter" idx="4294967295"/>
          </p:nvPr>
        </p:nvSpPr>
        <p:spPr>
          <a:xfrm>
            <a:off x="8610600" y="6356350"/>
            <a:ext cx="2743200" cy="365125"/>
          </a:xfrm>
        </p:spPr>
        <p:txBody>
          <a:bodyPr/>
          <a:lstStyle/>
          <a:p>
            <a:pPr>
              <a:spcAft>
                <a:spcPts val="600"/>
              </a:spcAft>
            </a:pPr>
            <a:fld id="{CB2ABBFD-A820-4820-BB68-F332EB00880D}" type="slidenum">
              <a:rPr lang="en-GB" smtClean="0"/>
              <a:pPr>
                <a:spcAft>
                  <a:spcPts val="600"/>
                </a:spcAft>
              </a:pPr>
              <a:t>16</a:t>
            </a:fld>
            <a:endParaRPr lang="en-GB"/>
          </a:p>
        </p:txBody>
      </p:sp>
      <p:pic>
        <p:nvPicPr>
          <p:cNvPr id="6" name="Graphic 5">
            <a:extLst>
              <a:ext uri="{FF2B5EF4-FFF2-40B4-BE49-F238E27FC236}">
                <a16:creationId xmlns:a16="http://schemas.microsoft.com/office/drawing/2014/main" id="{33C4A7C1-7193-BEAB-175B-1952B04FFF89}"/>
              </a:ex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531061" y="5072062"/>
            <a:ext cx="4463878" cy="485775"/>
          </a:xfrm>
          <a:prstGeom prst="rect">
            <a:avLst/>
          </a:prstGeom>
        </p:spPr>
      </p:pic>
    </p:spTree>
    <p:extLst>
      <p:ext uri="{BB962C8B-B14F-4D97-AF65-F5344CB8AC3E}">
        <p14:creationId xmlns:p14="http://schemas.microsoft.com/office/powerpoint/2010/main" val="384274297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435320-AB44-0179-58DA-6DF409A8D4BD}"/>
              </a:ext>
            </a:extLst>
          </p:cNvPr>
          <p:cNvSpPr>
            <a:spLocks noGrp="1"/>
          </p:cNvSpPr>
          <p:nvPr>
            <p:ph type="ctrTitle"/>
          </p:nvPr>
        </p:nvSpPr>
        <p:spPr/>
        <p:txBody>
          <a:bodyPr>
            <a:normAutofit/>
          </a:bodyPr>
          <a:lstStyle/>
          <a:p>
            <a:r>
              <a:rPr lang="en-IE" dirty="0" err="1"/>
              <a:t>Reactiestrategieën</a:t>
            </a:r>
            <a:endParaRPr lang="en-IE" dirty="0"/>
          </a:p>
        </p:txBody>
      </p:sp>
      <p:sp>
        <p:nvSpPr>
          <p:cNvPr id="4" name="Date Placeholder 3">
            <a:extLst>
              <a:ext uri="{FF2B5EF4-FFF2-40B4-BE49-F238E27FC236}">
                <a16:creationId xmlns:a16="http://schemas.microsoft.com/office/drawing/2014/main" id="{CB235C91-676B-9B32-B49E-26FD8C3440F0}"/>
              </a:ext>
            </a:extLst>
          </p:cNvPr>
          <p:cNvSpPr>
            <a:spLocks noGrp="1"/>
          </p:cNvSpPr>
          <p:nvPr>
            <p:ph type="dt" sz="half" idx="10"/>
          </p:nvPr>
        </p:nvSpPr>
        <p:spPr/>
        <p:txBody>
          <a:bodyPr/>
          <a:lstStyle/>
          <a:p>
            <a:fld id="{C011594F-599E-4C18-B383-E288473ACDC0}" type="datetimeFigureOut">
              <a:rPr lang="en-IE" smtClean="0"/>
              <a:t>20/01/2025</a:t>
            </a:fld>
            <a:endParaRPr lang="en-IE"/>
          </a:p>
        </p:txBody>
      </p:sp>
      <p:sp>
        <p:nvSpPr>
          <p:cNvPr id="6" name="Slide Number Placeholder 5">
            <a:extLst>
              <a:ext uri="{FF2B5EF4-FFF2-40B4-BE49-F238E27FC236}">
                <a16:creationId xmlns:a16="http://schemas.microsoft.com/office/drawing/2014/main" id="{F0897C29-63D8-3462-4C3A-724AC08CF0C3}"/>
              </a:ext>
            </a:extLst>
          </p:cNvPr>
          <p:cNvSpPr>
            <a:spLocks noGrp="1"/>
          </p:cNvSpPr>
          <p:nvPr>
            <p:ph type="sldNum" sz="quarter" idx="12"/>
          </p:nvPr>
        </p:nvSpPr>
        <p:spPr/>
        <p:txBody>
          <a:bodyPr/>
          <a:lstStyle/>
          <a:p>
            <a:fld id="{4E88BB13-D5A4-474B-BE0A-E538989FB095}" type="slidenum">
              <a:rPr lang="en-IE" smtClean="0"/>
              <a:t>17</a:t>
            </a:fld>
            <a:endParaRPr lang="en-IE"/>
          </a:p>
        </p:txBody>
      </p:sp>
      <p:pic>
        <p:nvPicPr>
          <p:cNvPr id="7" name="Graphic 1">
            <a:extLst>
              <a:ext uri="{FF2B5EF4-FFF2-40B4-BE49-F238E27FC236}">
                <a16:creationId xmlns:a16="http://schemas.microsoft.com/office/drawing/2014/main" id="{4E7A85E1-650C-8BAD-490E-9FEECBC76F34}"/>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rot="401629">
            <a:off x="4851473" y="3654745"/>
            <a:ext cx="2520062" cy="613614"/>
          </a:xfrm>
          <a:prstGeom prst="rect">
            <a:avLst/>
          </a:prstGeom>
        </p:spPr>
      </p:pic>
    </p:spTree>
    <p:extLst>
      <p:ext uri="{BB962C8B-B14F-4D97-AF65-F5344CB8AC3E}">
        <p14:creationId xmlns:p14="http://schemas.microsoft.com/office/powerpoint/2010/main" val="149009683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06F8047-0569-CD8D-5AAA-777A032775E6}"/>
              </a:ext>
            </a:extLst>
          </p:cNvPr>
          <p:cNvPicPr>
            <a:picLocks noChangeAspect="1"/>
          </p:cNvPicPr>
          <p:nvPr/>
        </p:nvPicPr>
        <p:blipFill>
          <a:blip r:embed="rId2"/>
          <a:stretch>
            <a:fillRect/>
          </a:stretch>
        </p:blipFill>
        <p:spPr>
          <a:xfrm>
            <a:off x="1461837" y="363513"/>
            <a:ext cx="8330364" cy="5755747"/>
          </a:xfrm>
          <a:prstGeom prst="rect">
            <a:avLst/>
          </a:prstGeom>
        </p:spPr>
      </p:pic>
    </p:spTree>
    <p:extLst>
      <p:ext uri="{BB962C8B-B14F-4D97-AF65-F5344CB8AC3E}">
        <p14:creationId xmlns:p14="http://schemas.microsoft.com/office/powerpoint/2010/main" val="310576985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5F09923D-DB93-A333-A6FD-9612C72829C1}"/>
              </a:ext>
            </a:extLst>
          </p:cNvPr>
          <p:cNvSpPr/>
          <p:nvPr/>
        </p:nvSpPr>
        <p:spPr>
          <a:xfrm>
            <a:off x="8420100" y="981075"/>
            <a:ext cx="3352800" cy="4286250"/>
          </a:xfrm>
          <a:prstGeom prst="rect">
            <a:avLst/>
          </a:prstGeom>
          <a:solidFill>
            <a:srgbClr val="7ED1E2"/>
          </a:solidFill>
          <a:ln>
            <a:solidFill>
              <a:srgbClr val="7ED1E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 name="Picture 2">
            <a:extLst>
              <a:ext uri="{FF2B5EF4-FFF2-40B4-BE49-F238E27FC236}">
                <a16:creationId xmlns:a16="http://schemas.microsoft.com/office/drawing/2014/main" id="{B1C55B10-1890-D27A-2A8D-75E57E27B255}"/>
              </a:ext>
            </a:extLst>
          </p:cNvPr>
          <p:cNvPicPr>
            <a:picLocks noChangeAspect="1"/>
          </p:cNvPicPr>
          <p:nvPr/>
        </p:nvPicPr>
        <p:blipFill>
          <a:blip r:embed="rId2"/>
          <a:stretch>
            <a:fillRect/>
          </a:stretch>
        </p:blipFill>
        <p:spPr>
          <a:xfrm>
            <a:off x="1120968" y="900807"/>
            <a:ext cx="6821053" cy="4702901"/>
          </a:xfrm>
          <a:prstGeom prst="rect">
            <a:avLst/>
          </a:prstGeom>
        </p:spPr>
      </p:pic>
      <p:sp>
        <p:nvSpPr>
          <p:cNvPr id="7" name="TextBox 6">
            <a:extLst>
              <a:ext uri="{FF2B5EF4-FFF2-40B4-BE49-F238E27FC236}">
                <a16:creationId xmlns:a16="http://schemas.microsoft.com/office/drawing/2014/main" id="{11E449DD-C85E-95A7-8135-B248EFB83BB6}"/>
              </a:ext>
            </a:extLst>
          </p:cNvPr>
          <p:cNvSpPr txBox="1"/>
          <p:nvPr/>
        </p:nvSpPr>
        <p:spPr>
          <a:xfrm>
            <a:off x="8858250" y="1416040"/>
            <a:ext cx="2642536" cy="3416320"/>
          </a:xfrm>
          <a:prstGeom prst="rect">
            <a:avLst/>
          </a:prstGeom>
          <a:noFill/>
        </p:spPr>
        <p:txBody>
          <a:bodyPr wrap="square">
            <a:spAutoFit/>
          </a:bodyPr>
          <a:lstStyle/>
          <a:p>
            <a:r>
              <a:rPr lang="nl-NL" b="1" dirty="0"/>
              <a:t>Spreek de persoon rustig en respectvol aan en zeg dat dit gedrag niet aanvaardbaar, gepast en/of legaal is. Benoem wat je opvalt zonder te oordelen, en probeer duidelijk te maken waarom het gedrag misschien </a:t>
            </a:r>
          </a:p>
          <a:p>
            <a:r>
              <a:rPr lang="nl-NL" b="1" dirty="0"/>
              <a:t>niet passend is.</a:t>
            </a:r>
            <a:endParaRPr lang="en-GB" b="1" dirty="0"/>
          </a:p>
        </p:txBody>
      </p:sp>
    </p:spTree>
    <p:extLst>
      <p:ext uri="{BB962C8B-B14F-4D97-AF65-F5344CB8AC3E}">
        <p14:creationId xmlns:p14="http://schemas.microsoft.com/office/powerpoint/2010/main" val="321254419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13EAD794-6B54-601A-29B8-671B45E2C0E4}"/>
              </a:ext>
            </a:extLst>
          </p:cNvPr>
          <p:cNvPicPr>
            <a:picLocks noGrp="1" noChangeAspect="1"/>
          </p:cNvPicPr>
          <p:nvPr>
            <p:ph type="pic" idx="1"/>
          </p:nvPr>
        </p:nvPicPr>
        <p:blipFill rotWithShape="1">
          <a:blip r:embed="rId2">
            <a:extLst>
              <a:ext uri="{28A0092B-C50C-407E-A947-70E740481C1C}">
                <a14:useLocalDpi xmlns:a14="http://schemas.microsoft.com/office/drawing/2010/main" val="0"/>
              </a:ext>
            </a:extLst>
          </a:blip>
          <a:srcRect l="24036" r="24036"/>
          <a:stretch/>
        </p:blipFill>
        <p:spPr>
          <a:xfrm>
            <a:off x="0" y="0"/>
            <a:ext cx="5920745" cy="6858000"/>
          </a:xfrm>
          <a:prstGeom prst="rect">
            <a:avLst/>
          </a:prstGeom>
        </p:spPr>
      </p:pic>
      <p:sp>
        <p:nvSpPr>
          <p:cNvPr id="2" name="Title 1">
            <a:extLst>
              <a:ext uri="{FF2B5EF4-FFF2-40B4-BE49-F238E27FC236}">
                <a16:creationId xmlns:a16="http://schemas.microsoft.com/office/drawing/2014/main" id="{0504AD2F-7AF9-1812-2F79-A82789554C54}"/>
              </a:ext>
            </a:extLst>
          </p:cNvPr>
          <p:cNvSpPr>
            <a:spLocks noGrp="1"/>
          </p:cNvSpPr>
          <p:nvPr>
            <p:ph type="title"/>
          </p:nvPr>
        </p:nvSpPr>
        <p:spPr>
          <a:xfrm>
            <a:off x="6558953" y="597535"/>
            <a:ext cx="3932237" cy="1085850"/>
          </a:xfrm>
        </p:spPr>
        <p:txBody>
          <a:bodyPr/>
          <a:lstStyle/>
          <a:p>
            <a:r>
              <a:rPr lang="en-IE" dirty="0" err="1"/>
              <a:t>Overzicht</a:t>
            </a:r>
            <a:endParaRPr lang="en-IE" dirty="0"/>
          </a:p>
        </p:txBody>
      </p:sp>
      <p:sp>
        <p:nvSpPr>
          <p:cNvPr id="4" name="Text Placeholder 3">
            <a:extLst>
              <a:ext uri="{FF2B5EF4-FFF2-40B4-BE49-F238E27FC236}">
                <a16:creationId xmlns:a16="http://schemas.microsoft.com/office/drawing/2014/main" id="{34BDDC1A-64BC-1907-2425-5974B4ABAEFE}"/>
              </a:ext>
            </a:extLst>
          </p:cNvPr>
          <p:cNvSpPr>
            <a:spLocks noGrp="1"/>
          </p:cNvSpPr>
          <p:nvPr>
            <p:ph type="body" sz="half" idx="2"/>
          </p:nvPr>
        </p:nvSpPr>
        <p:spPr>
          <a:xfrm>
            <a:off x="6558953" y="1785759"/>
            <a:ext cx="5166322" cy="2919953"/>
          </a:xfrm>
        </p:spPr>
        <p:txBody>
          <a:bodyPr/>
          <a:lstStyle/>
          <a:p>
            <a:pPr marL="0" indent="0">
              <a:lnSpc>
                <a:spcPct val="100000"/>
              </a:lnSpc>
              <a:spcBef>
                <a:spcPts val="0"/>
              </a:spcBef>
              <a:buNone/>
            </a:pPr>
            <a:r>
              <a:rPr lang="en-GB" sz="2400" dirty="0"/>
              <a:t>Les 1: </a:t>
            </a:r>
            <a:r>
              <a:rPr lang="en-GB" sz="2400" dirty="0" err="1"/>
              <a:t>Oriëntatiesessie</a:t>
            </a:r>
            <a:r>
              <a:rPr lang="en-GB" sz="2400" dirty="0"/>
              <a:t> </a:t>
            </a:r>
          </a:p>
          <a:p>
            <a:pPr marL="0" indent="0">
              <a:lnSpc>
                <a:spcPct val="100000"/>
              </a:lnSpc>
              <a:spcBef>
                <a:spcPts val="0"/>
              </a:spcBef>
              <a:buNone/>
            </a:pPr>
            <a:r>
              <a:rPr lang="en-GB" sz="2400" dirty="0"/>
              <a:t>Les 2: </a:t>
            </a:r>
            <a:r>
              <a:rPr lang="en-GB" sz="2400" dirty="0" err="1"/>
              <a:t>Mentaliseren</a:t>
            </a:r>
            <a:endParaRPr lang="en-GB" sz="2400" dirty="0"/>
          </a:p>
          <a:p>
            <a:pPr marL="0" indent="0">
              <a:lnSpc>
                <a:spcPct val="100000"/>
              </a:lnSpc>
              <a:spcBef>
                <a:spcPts val="0"/>
              </a:spcBef>
              <a:buNone/>
            </a:pPr>
            <a:r>
              <a:rPr lang="en-GB" sz="2400" dirty="0"/>
              <a:t>Les 3: </a:t>
            </a:r>
            <a:r>
              <a:rPr lang="en-GB" sz="2400" dirty="0" err="1"/>
              <a:t>Geweldloos</a:t>
            </a:r>
            <a:r>
              <a:rPr lang="en-GB" sz="2400" dirty="0"/>
              <a:t> </a:t>
            </a:r>
            <a:r>
              <a:rPr lang="en-GB" sz="2400" dirty="0" err="1"/>
              <a:t>communiceren</a:t>
            </a:r>
            <a:endParaRPr lang="en-GB" sz="2400" dirty="0"/>
          </a:p>
          <a:p>
            <a:pPr marL="0" indent="0">
              <a:lnSpc>
                <a:spcPct val="100000"/>
              </a:lnSpc>
              <a:spcBef>
                <a:spcPts val="0"/>
              </a:spcBef>
              <a:buNone/>
            </a:pPr>
            <a:r>
              <a:rPr lang="en-GB" sz="2400" dirty="0"/>
              <a:t>Les 4: </a:t>
            </a:r>
            <a:r>
              <a:rPr lang="en-GB" sz="2400" dirty="0" err="1"/>
              <a:t>Emotieregulatie</a:t>
            </a:r>
            <a:r>
              <a:rPr lang="en-GB" sz="2400" dirty="0"/>
              <a:t> </a:t>
            </a:r>
          </a:p>
          <a:p>
            <a:pPr marL="0" indent="0">
              <a:lnSpc>
                <a:spcPct val="100000"/>
              </a:lnSpc>
              <a:spcBef>
                <a:spcPts val="0"/>
              </a:spcBef>
              <a:buNone/>
            </a:pPr>
            <a:r>
              <a:rPr lang="en-GB" sz="2400" dirty="0"/>
              <a:t>Les 5: </a:t>
            </a:r>
            <a:r>
              <a:rPr lang="en-GB" sz="2400" dirty="0" err="1"/>
              <a:t>Reactiestrategieën</a:t>
            </a:r>
            <a:endParaRPr lang="en-GB" sz="2400" dirty="0"/>
          </a:p>
          <a:p>
            <a:pPr marL="0" indent="0">
              <a:lnSpc>
                <a:spcPct val="100000"/>
              </a:lnSpc>
              <a:spcBef>
                <a:spcPts val="0"/>
              </a:spcBef>
              <a:buNone/>
            </a:pPr>
            <a:endParaRPr lang="nl-BE" sz="1600" dirty="0">
              <a:cs typeface="Arial" panose="020B0604020202020204"/>
            </a:endParaRPr>
          </a:p>
        </p:txBody>
      </p:sp>
      <p:pic>
        <p:nvPicPr>
          <p:cNvPr id="9" name="Graphic 8">
            <a:extLst>
              <a:ext uri="{FF2B5EF4-FFF2-40B4-BE49-F238E27FC236}">
                <a16:creationId xmlns:a16="http://schemas.microsoft.com/office/drawing/2014/main" id="{3D1FA614-6774-741C-A165-FAF8328B1B39}"/>
              </a:ext>
              <a:ext uri="{C183D7F6-B498-43B3-948B-1728B52AA6E4}">
                <adec:decorative xmlns:adec="http://schemas.microsoft.com/office/drawing/2017/decorative" val="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469188" y="4607005"/>
            <a:ext cx="4152745" cy="98707"/>
          </a:xfrm>
          <a:prstGeom prst="rect">
            <a:avLst/>
          </a:prstGeom>
        </p:spPr>
      </p:pic>
      <p:pic>
        <p:nvPicPr>
          <p:cNvPr id="11" name="Graphic 10">
            <a:extLst>
              <a:ext uri="{FF2B5EF4-FFF2-40B4-BE49-F238E27FC236}">
                <a16:creationId xmlns:a16="http://schemas.microsoft.com/office/drawing/2014/main" id="{534A4DCF-2A77-4385-DC69-7B64D6C9A2E2}"/>
              </a:ext>
              <a:ext uri="{C183D7F6-B498-43B3-948B-1728B52AA6E4}">
                <adec:decorative xmlns:adec="http://schemas.microsoft.com/office/drawing/2017/decorative" val="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851205" y="4267414"/>
            <a:ext cx="4152745" cy="98707"/>
          </a:xfrm>
          <a:prstGeom prst="rect">
            <a:avLst/>
          </a:prstGeom>
        </p:spPr>
      </p:pic>
      <p:sp>
        <p:nvSpPr>
          <p:cNvPr id="22" name="Text Placeholder 2">
            <a:extLst>
              <a:ext uri="{FF2B5EF4-FFF2-40B4-BE49-F238E27FC236}">
                <a16:creationId xmlns:a16="http://schemas.microsoft.com/office/drawing/2014/main" id="{D2BA602E-83F7-5552-49DA-2FF19365726A}"/>
              </a:ext>
            </a:extLst>
          </p:cNvPr>
          <p:cNvSpPr txBox="1">
            <a:spLocks/>
          </p:cNvSpPr>
          <p:nvPr/>
        </p:nvSpPr>
        <p:spPr>
          <a:xfrm>
            <a:off x="6851205" y="6447447"/>
            <a:ext cx="2102295" cy="203763"/>
          </a:xfrm>
          <a:prstGeom prst="rect">
            <a:avLst/>
          </a:prstGeom>
        </p:spPr>
        <p:txBody>
          <a:bodyPr vert="horz" lIns="91440" tIns="45720" rIns="91440" bIns="45720" rtlCol="0">
            <a:normAutofit fontScale="92500" lnSpcReduction="10000"/>
          </a:bodyPr>
          <a:lstStyle>
            <a:lvl1pPr marL="0" indent="0" algn="l" defTabSz="914400" rtl="0" eaLnBrk="1" latinLnBrk="0" hangingPunct="1">
              <a:lnSpc>
                <a:spcPct val="90000"/>
              </a:lnSpc>
              <a:spcBef>
                <a:spcPts val="1000"/>
              </a:spcBef>
              <a:buFont typeface="Arial" panose="020B0604020202020204" pitchFamily="34" charset="0"/>
              <a:buNone/>
              <a:defRPr lang="en-US" sz="2000" kern="1200" smtClean="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kern="1200">
                <a:solidFill>
                  <a:schemeClr val="tx1">
                    <a:tint val="75000"/>
                  </a:schemeClr>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9pPr>
          </a:lstStyle>
          <a:p>
            <a:r>
              <a:rPr lang="en-IE" sz="1000">
                <a:latin typeface="Georgia" panose="02040502050405020303" pitchFamily="18" charset="0"/>
              </a:rPr>
              <a:t>Image  @ Plan International </a:t>
            </a:r>
            <a:r>
              <a:rPr lang="en-IE" sz="1000" err="1">
                <a:latin typeface="Georgia" panose="02040502050405020303" pitchFamily="18" charset="0"/>
              </a:rPr>
              <a:t>België</a:t>
            </a:r>
            <a:r>
              <a:rPr lang="en-IE" sz="1000">
                <a:latin typeface="Georgia" panose="02040502050405020303" pitchFamily="18" charset="0"/>
              </a:rPr>
              <a:t> </a:t>
            </a:r>
          </a:p>
        </p:txBody>
      </p:sp>
    </p:spTree>
    <p:extLst>
      <p:ext uri="{BB962C8B-B14F-4D97-AF65-F5344CB8AC3E}">
        <p14:creationId xmlns:p14="http://schemas.microsoft.com/office/powerpoint/2010/main" val="265642266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B753BF3D-EDCD-CB57-F981-427960DE9EC2}"/>
              </a:ext>
            </a:extLst>
          </p:cNvPr>
          <p:cNvPicPr>
            <a:picLocks noChangeAspect="1"/>
          </p:cNvPicPr>
          <p:nvPr/>
        </p:nvPicPr>
        <p:blipFill>
          <a:blip r:embed="rId2"/>
          <a:stretch>
            <a:fillRect/>
          </a:stretch>
        </p:blipFill>
        <p:spPr>
          <a:xfrm>
            <a:off x="1124953" y="160312"/>
            <a:ext cx="9387591" cy="6174145"/>
          </a:xfrm>
          <a:prstGeom prst="rect">
            <a:avLst/>
          </a:prstGeom>
        </p:spPr>
      </p:pic>
    </p:spTree>
    <p:extLst>
      <p:ext uri="{BB962C8B-B14F-4D97-AF65-F5344CB8AC3E}">
        <p14:creationId xmlns:p14="http://schemas.microsoft.com/office/powerpoint/2010/main" val="221541033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5F09923D-DB93-A333-A6FD-9612C72829C1}"/>
              </a:ext>
            </a:extLst>
          </p:cNvPr>
          <p:cNvSpPr/>
          <p:nvPr/>
        </p:nvSpPr>
        <p:spPr>
          <a:xfrm>
            <a:off x="8220075" y="981074"/>
            <a:ext cx="3352800" cy="4286250"/>
          </a:xfrm>
          <a:prstGeom prst="rect">
            <a:avLst/>
          </a:prstGeom>
          <a:solidFill>
            <a:srgbClr val="7ED1E2"/>
          </a:solidFill>
          <a:ln>
            <a:solidFill>
              <a:srgbClr val="7ED1E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TextBox 6">
            <a:extLst>
              <a:ext uri="{FF2B5EF4-FFF2-40B4-BE49-F238E27FC236}">
                <a16:creationId xmlns:a16="http://schemas.microsoft.com/office/drawing/2014/main" id="{11E449DD-C85E-95A7-8135-B248EFB83BB6}"/>
              </a:ext>
            </a:extLst>
          </p:cNvPr>
          <p:cNvSpPr txBox="1"/>
          <p:nvPr/>
        </p:nvSpPr>
        <p:spPr>
          <a:xfrm>
            <a:off x="8562975" y="1277540"/>
            <a:ext cx="3009900" cy="3693319"/>
          </a:xfrm>
          <a:prstGeom prst="rect">
            <a:avLst/>
          </a:prstGeom>
          <a:noFill/>
        </p:spPr>
        <p:txBody>
          <a:bodyPr wrap="square">
            <a:spAutoFit/>
          </a:bodyPr>
          <a:lstStyle/>
          <a:p>
            <a:r>
              <a:rPr lang="nl-NL" b="1" dirty="0"/>
              <a:t>Kan je niet veilig ingrijpen? Hou dan de situatie in het oog en bied achteraf je hulp. Laat zien dat je beschikbaar bent en bereid bent om te luisteren of te ondersteunen, mocht het nodig zijn. Zo kunnen anderen zien dat het gedrag niet genegeerd wordt, en bied je een veilige aanwezigheid.</a:t>
            </a:r>
            <a:endParaRPr lang="en-GB" b="1" dirty="0"/>
          </a:p>
        </p:txBody>
      </p:sp>
      <p:pic>
        <p:nvPicPr>
          <p:cNvPr id="2" name="Picture 1">
            <a:extLst>
              <a:ext uri="{FF2B5EF4-FFF2-40B4-BE49-F238E27FC236}">
                <a16:creationId xmlns:a16="http://schemas.microsoft.com/office/drawing/2014/main" id="{AD56D9F0-80EB-5D82-2DF9-F1318FF8BCD1}"/>
              </a:ext>
            </a:extLst>
          </p:cNvPr>
          <p:cNvPicPr>
            <a:picLocks noChangeAspect="1"/>
          </p:cNvPicPr>
          <p:nvPr/>
        </p:nvPicPr>
        <p:blipFill>
          <a:blip r:embed="rId2"/>
          <a:stretch>
            <a:fillRect/>
          </a:stretch>
        </p:blipFill>
        <p:spPr>
          <a:xfrm>
            <a:off x="855186" y="666749"/>
            <a:ext cx="7500745" cy="4839076"/>
          </a:xfrm>
          <a:prstGeom prst="rect">
            <a:avLst/>
          </a:prstGeom>
        </p:spPr>
      </p:pic>
    </p:spTree>
    <p:extLst>
      <p:ext uri="{BB962C8B-B14F-4D97-AF65-F5344CB8AC3E}">
        <p14:creationId xmlns:p14="http://schemas.microsoft.com/office/powerpoint/2010/main" val="279108619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B753BF3D-EDCD-CB57-F981-427960DE9EC2}"/>
              </a:ext>
            </a:extLst>
          </p:cNvPr>
          <p:cNvPicPr>
            <a:picLocks noChangeAspect="1"/>
          </p:cNvPicPr>
          <p:nvPr/>
        </p:nvPicPr>
        <p:blipFill>
          <a:blip r:embed="rId2"/>
          <a:stretch>
            <a:fillRect/>
          </a:stretch>
        </p:blipFill>
        <p:spPr>
          <a:xfrm>
            <a:off x="1676400" y="521259"/>
            <a:ext cx="8485223" cy="5582593"/>
          </a:xfrm>
          <a:prstGeom prst="rect">
            <a:avLst/>
          </a:prstGeom>
        </p:spPr>
      </p:pic>
      <p:pic>
        <p:nvPicPr>
          <p:cNvPr id="4" name="Picture 3">
            <a:extLst>
              <a:ext uri="{FF2B5EF4-FFF2-40B4-BE49-F238E27FC236}">
                <a16:creationId xmlns:a16="http://schemas.microsoft.com/office/drawing/2014/main" id="{D1264F89-6148-FC0C-92EE-1B17B287D2D0}"/>
              </a:ext>
            </a:extLst>
          </p:cNvPr>
          <p:cNvPicPr>
            <a:picLocks noChangeAspect="1"/>
          </p:cNvPicPr>
          <p:nvPr/>
        </p:nvPicPr>
        <p:blipFill>
          <a:blip r:embed="rId3"/>
          <a:stretch>
            <a:fillRect/>
          </a:stretch>
        </p:blipFill>
        <p:spPr>
          <a:xfrm>
            <a:off x="1350478" y="304800"/>
            <a:ext cx="9057588" cy="6030657"/>
          </a:xfrm>
          <a:prstGeom prst="rect">
            <a:avLst/>
          </a:prstGeom>
        </p:spPr>
      </p:pic>
    </p:spTree>
    <p:extLst>
      <p:ext uri="{BB962C8B-B14F-4D97-AF65-F5344CB8AC3E}">
        <p14:creationId xmlns:p14="http://schemas.microsoft.com/office/powerpoint/2010/main" val="298436044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216BA547-601D-C63E-E580-F9F13602B3F3}"/>
              </a:ext>
            </a:extLst>
          </p:cNvPr>
          <p:cNvPicPr>
            <a:picLocks noChangeAspect="1"/>
          </p:cNvPicPr>
          <p:nvPr/>
        </p:nvPicPr>
        <p:blipFill>
          <a:blip r:embed="rId2"/>
          <a:stretch>
            <a:fillRect/>
          </a:stretch>
        </p:blipFill>
        <p:spPr>
          <a:xfrm>
            <a:off x="972414" y="923925"/>
            <a:ext cx="6984213" cy="4496802"/>
          </a:xfrm>
          <a:prstGeom prst="rect">
            <a:avLst/>
          </a:prstGeom>
        </p:spPr>
      </p:pic>
      <p:sp>
        <p:nvSpPr>
          <p:cNvPr id="7" name="Rectangle 6">
            <a:extLst>
              <a:ext uri="{FF2B5EF4-FFF2-40B4-BE49-F238E27FC236}">
                <a16:creationId xmlns:a16="http://schemas.microsoft.com/office/drawing/2014/main" id="{DB05B6EE-756E-D8D0-2C50-E49EB184F6AE}"/>
              </a:ext>
            </a:extLst>
          </p:cNvPr>
          <p:cNvSpPr/>
          <p:nvPr/>
        </p:nvSpPr>
        <p:spPr>
          <a:xfrm>
            <a:off x="7962900" y="1133475"/>
            <a:ext cx="3352800" cy="4286250"/>
          </a:xfrm>
          <a:prstGeom prst="rect">
            <a:avLst/>
          </a:prstGeom>
          <a:solidFill>
            <a:srgbClr val="7ED1E2"/>
          </a:solidFill>
          <a:ln>
            <a:solidFill>
              <a:srgbClr val="7ED1E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l-NL" dirty="0"/>
              <a:t>Leid de aandacht van slachtoffer/ dader subtiel af bijvoorbeeld door een neutrale vraag te stellen of een ander onderwerp aan te snijden.</a:t>
            </a:r>
          </a:p>
          <a:p>
            <a:pPr algn="ctr"/>
            <a:r>
              <a:rPr lang="nl-NL" dirty="0"/>
              <a:t> Door je rechtstreeks te richten tot de persoon die wordt lastiggevallen en de dader te negeren, kom je op een subtiele manier tussen.</a:t>
            </a:r>
            <a:endParaRPr lang="en-GB" dirty="0"/>
          </a:p>
        </p:txBody>
      </p:sp>
    </p:spTree>
    <p:extLst>
      <p:ext uri="{BB962C8B-B14F-4D97-AF65-F5344CB8AC3E}">
        <p14:creationId xmlns:p14="http://schemas.microsoft.com/office/powerpoint/2010/main" val="173023757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9CE8215-658D-24C8-061F-72D8270F942F}"/>
              </a:ext>
            </a:extLst>
          </p:cNvPr>
          <p:cNvPicPr>
            <a:picLocks noChangeAspect="1"/>
          </p:cNvPicPr>
          <p:nvPr/>
        </p:nvPicPr>
        <p:blipFill>
          <a:blip r:embed="rId2"/>
          <a:stretch>
            <a:fillRect/>
          </a:stretch>
        </p:blipFill>
        <p:spPr>
          <a:xfrm>
            <a:off x="1410959" y="427301"/>
            <a:ext cx="8928923" cy="5712635"/>
          </a:xfrm>
          <a:prstGeom prst="rect">
            <a:avLst/>
          </a:prstGeom>
        </p:spPr>
      </p:pic>
    </p:spTree>
    <p:extLst>
      <p:ext uri="{BB962C8B-B14F-4D97-AF65-F5344CB8AC3E}">
        <p14:creationId xmlns:p14="http://schemas.microsoft.com/office/powerpoint/2010/main" val="413457737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BDB7DC20-63FD-CF24-4A40-CB08C88F58E2}"/>
              </a:ext>
            </a:extLst>
          </p:cNvPr>
          <p:cNvPicPr>
            <a:picLocks noChangeAspect="1"/>
          </p:cNvPicPr>
          <p:nvPr/>
        </p:nvPicPr>
        <p:blipFill>
          <a:blip r:embed="rId2"/>
          <a:stretch>
            <a:fillRect/>
          </a:stretch>
        </p:blipFill>
        <p:spPr>
          <a:xfrm>
            <a:off x="639734" y="618056"/>
            <a:ext cx="7482145" cy="5022247"/>
          </a:xfrm>
          <a:prstGeom prst="rect">
            <a:avLst/>
          </a:prstGeom>
        </p:spPr>
      </p:pic>
      <p:sp>
        <p:nvSpPr>
          <p:cNvPr id="6" name="Rectangle 5">
            <a:extLst>
              <a:ext uri="{FF2B5EF4-FFF2-40B4-BE49-F238E27FC236}">
                <a16:creationId xmlns:a16="http://schemas.microsoft.com/office/drawing/2014/main" id="{465DF002-35B4-B013-F225-13E7EECAF360}"/>
              </a:ext>
            </a:extLst>
          </p:cNvPr>
          <p:cNvSpPr/>
          <p:nvPr/>
        </p:nvSpPr>
        <p:spPr>
          <a:xfrm>
            <a:off x="7972425" y="1133475"/>
            <a:ext cx="3352800" cy="4286250"/>
          </a:xfrm>
          <a:prstGeom prst="rect">
            <a:avLst/>
          </a:prstGeom>
          <a:solidFill>
            <a:srgbClr val="7ED1E2"/>
          </a:solidFill>
          <a:ln>
            <a:solidFill>
              <a:srgbClr val="7ED1E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l-NL" dirty="0"/>
              <a:t>Probeer het slachtoffer fysiek uit de situatie weg te halen en naar een veiligere plaats te brengen. Dit geeft ruimte om tot rust te komen en creëert een gelegenheid om later op een veilige manier verder te gaan. .</a:t>
            </a:r>
            <a:endParaRPr lang="en-GB" dirty="0"/>
          </a:p>
        </p:txBody>
      </p:sp>
    </p:spTree>
    <p:extLst>
      <p:ext uri="{BB962C8B-B14F-4D97-AF65-F5344CB8AC3E}">
        <p14:creationId xmlns:p14="http://schemas.microsoft.com/office/powerpoint/2010/main" val="226411991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FC423E4D-31B9-C057-0560-6018481F3C0B}"/>
              </a:ext>
            </a:extLst>
          </p:cNvPr>
          <p:cNvPicPr>
            <a:picLocks noChangeAspect="1"/>
          </p:cNvPicPr>
          <p:nvPr/>
        </p:nvPicPr>
        <p:blipFill>
          <a:blip r:embed="rId2"/>
          <a:stretch>
            <a:fillRect/>
          </a:stretch>
        </p:blipFill>
        <p:spPr>
          <a:xfrm>
            <a:off x="1422986" y="446141"/>
            <a:ext cx="9035211" cy="5955690"/>
          </a:xfrm>
          <a:prstGeom prst="rect">
            <a:avLst/>
          </a:prstGeom>
        </p:spPr>
      </p:pic>
    </p:spTree>
    <p:extLst>
      <p:ext uri="{BB962C8B-B14F-4D97-AF65-F5344CB8AC3E}">
        <p14:creationId xmlns:p14="http://schemas.microsoft.com/office/powerpoint/2010/main" val="23137228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B77862BF-A2B8-AD37-B6CB-E5052863EDA0}"/>
              </a:ext>
            </a:extLst>
          </p:cNvPr>
          <p:cNvPicPr>
            <a:picLocks noChangeAspect="1"/>
          </p:cNvPicPr>
          <p:nvPr/>
        </p:nvPicPr>
        <p:blipFill>
          <a:blip r:embed="rId2"/>
          <a:stretch>
            <a:fillRect/>
          </a:stretch>
        </p:blipFill>
        <p:spPr>
          <a:xfrm>
            <a:off x="957793" y="895350"/>
            <a:ext cx="7044746" cy="4650149"/>
          </a:xfrm>
          <a:prstGeom prst="rect">
            <a:avLst/>
          </a:prstGeom>
        </p:spPr>
      </p:pic>
      <p:sp>
        <p:nvSpPr>
          <p:cNvPr id="8" name="Rectangle 7">
            <a:extLst>
              <a:ext uri="{FF2B5EF4-FFF2-40B4-BE49-F238E27FC236}">
                <a16:creationId xmlns:a16="http://schemas.microsoft.com/office/drawing/2014/main" id="{644F97A5-514A-1AE2-B7E5-36B587E1BFE6}"/>
              </a:ext>
            </a:extLst>
          </p:cNvPr>
          <p:cNvSpPr/>
          <p:nvPr/>
        </p:nvSpPr>
        <p:spPr>
          <a:xfrm>
            <a:off x="7972425" y="1133475"/>
            <a:ext cx="3352800" cy="4286250"/>
          </a:xfrm>
          <a:prstGeom prst="rect">
            <a:avLst/>
          </a:prstGeom>
          <a:solidFill>
            <a:srgbClr val="7ED1E2"/>
          </a:solidFill>
          <a:ln>
            <a:solidFill>
              <a:srgbClr val="7ED1E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l-NL" dirty="0"/>
              <a:t>Reageer niet alleen. Vraag hulp van anderen zodat je met verschillende mensen samen op de situatie kan reageren. Samen sta je sterker, en dit kan helpen om het probleem collectief aan te pakken zonder dat de verantwoordelijkheid op één persoon rust.</a:t>
            </a:r>
            <a:endParaRPr lang="en-GB" dirty="0"/>
          </a:p>
        </p:txBody>
      </p:sp>
    </p:spTree>
    <p:extLst>
      <p:ext uri="{BB962C8B-B14F-4D97-AF65-F5344CB8AC3E}">
        <p14:creationId xmlns:p14="http://schemas.microsoft.com/office/powerpoint/2010/main" val="363648303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435320-AB44-0179-58DA-6DF409A8D4BD}"/>
              </a:ext>
            </a:extLst>
          </p:cNvPr>
          <p:cNvSpPr>
            <a:spLocks noGrp="1"/>
          </p:cNvSpPr>
          <p:nvPr>
            <p:ph type="ctrTitle"/>
          </p:nvPr>
        </p:nvSpPr>
        <p:spPr/>
        <p:txBody>
          <a:bodyPr>
            <a:normAutofit/>
          </a:bodyPr>
          <a:lstStyle/>
          <a:p>
            <a:r>
              <a:rPr lang="en-IE" dirty="0" err="1"/>
              <a:t>Hulpinstanties</a:t>
            </a:r>
            <a:endParaRPr lang="en-IE" dirty="0"/>
          </a:p>
        </p:txBody>
      </p:sp>
      <p:sp>
        <p:nvSpPr>
          <p:cNvPr id="4" name="Date Placeholder 3">
            <a:extLst>
              <a:ext uri="{FF2B5EF4-FFF2-40B4-BE49-F238E27FC236}">
                <a16:creationId xmlns:a16="http://schemas.microsoft.com/office/drawing/2014/main" id="{CB235C91-676B-9B32-B49E-26FD8C3440F0}"/>
              </a:ext>
            </a:extLst>
          </p:cNvPr>
          <p:cNvSpPr>
            <a:spLocks noGrp="1"/>
          </p:cNvSpPr>
          <p:nvPr>
            <p:ph type="dt" sz="half" idx="10"/>
          </p:nvPr>
        </p:nvSpPr>
        <p:spPr/>
        <p:txBody>
          <a:bodyPr/>
          <a:lstStyle/>
          <a:p>
            <a:fld id="{C011594F-599E-4C18-B383-E288473ACDC0}" type="datetimeFigureOut">
              <a:rPr lang="en-IE" smtClean="0"/>
              <a:t>20/01/2025</a:t>
            </a:fld>
            <a:endParaRPr lang="en-IE"/>
          </a:p>
        </p:txBody>
      </p:sp>
      <p:sp>
        <p:nvSpPr>
          <p:cNvPr id="6" name="Slide Number Placeholder 5">
            <a:extLst>
              <a:ext uri="{FF2B5EF4-FFF2-40B4-BE49-F238E27FC236}">
                <a16:creationId xmlns:a16="http://schemas.microsoft.com/office/drawing/2014/main" id="{F0897C29-63D8-3462-4C3A-724AC08CF0C3}"/>
              </a:ext>
            </a:extLst>
          </p:cNvPr>
          <p:cNvSpPr>
            <a:spLocks noGrp="1"/>
          </p:cNvSpPr>
          <p:nvPr>
            <p:ph type="sldNum" sz="quarter" idx="12"/>
          </p:nvPr>
        </p:nvSpPr>
        <p:spPr/>
        <p:txBody>
          <a:bodyPr/>
          <a:lstStyle/>
          <a:p>
            <a:fld id="{4E88BB13-D5A4-474B-BE0A-E538989FB095}" type="slidenum">
              <a:rPr lang="en-IE" smtClean="0"/>
              <a:t>28</a:t>
            </a:fld>
            <a:endParaRPr lang="en-IE"/>
          </a:p>
        </p:txBody>
      </p:sp>
      <p:pic>
        <p:nvPicPr>
          <p:cNvPr id="7" name="Graphic 1">
            <a:extLst>
              <a:ext uri="{FF2B5EF4-FFF2-40B4-BE49-F238E27FC236}">
                <a16:creationId xmlns:a16="http://schemas.microsoft.com/office/drawing/2014/main" id="{4E7A85E1-650C-8BAD-490E-9FEECBC76F34}"/>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rot="401629">
            <a:off x="4851473" y="3654745"/>
            <a:ext cx="2520062" cy="613614"/>
          </a:xfrm>
          <a:prstGeom prst="rect">
            <a:avLst/>
          </a:prstGeom>
        </p:spPr>
      </p:pic>
    </p:spTree>
    <p:extLst>
      <p:ext uri="{BB962C8B-B14F-4D97-AF65-F5344CB8AC3E}">
        <p14:creationId xmlns:p14="http://schemas.microsoft.com/office/powerpoint/2010/main" val="95159500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3E615747-9674-C253-AE79-241C0B8FFA78}"/>
              </a:ext>
            </a:extLst>
          </p:cNvPr>
          <p:cNvPicPr>
            <a:picLocks noChangeAspect="1"/>
          </p:cNvPicPr>
          <p:nvPr/>
        </p:nvPicPr>
        <p:blipFill>
          <a:blip r:embed="rId2"/>
          <a:stretch>
            <a:fillRect/>
          </a:stretch>
        </p:blipFill>
        <p:spPr>
          <a:xfrm>
            <a:off x="6867525" y="294658"/>
            <a:ext cx="3978556" cy="6479236"/>
          </a:xfrm>
          <a:prstGeom prst="rect">
            <a:avLst/>
          </a:prstGeom>
        </p:spPr>
      </p:pic>
      <p:sp>
        <p:nvSpPr>
          <p:cNvPr id="9" name="TextBox 8">
            <a:extLst>
              <a:ext uri="{FF2B5EF4-FFF2-40B4-BE49-F238E27FC236}">
                <a16:creationId xmlns:a16="http://schemas.microsoft.com/office/drawing/2014/main" id="{56B7D6DA-5BBA-1700-1024-5EDB2E9E9E1D}"/>
              </a:ext>
            </a:extLst>
          </p:cNvPr>
          <p:cNvSpPr txBox="1"/>
          <p:nvPr/>
        </p:nvSpPr>
        <p:spPr>
          <a:xfrm>
            <a:off x="419101" y="690860"/>
            <a:ext cx="5676899" cy="1569660"/>
          </a:xfrm>
          <a:prstGeom prst="rect">
            <a:avLst/>
          </a:prstGeom>
          <a:noFill/>
        </p:spPr>
        <p:txBody>
          <a:bodyPr wrap="square" lIns="91440" tIns="45720" rIns="91440" bIns="45720" anchor="t">
            <a:spAutoFit/>
          </a:bodyPr>
          <a:lstStyle/>
          <a:p>
            <a:r>
              <a:rPr lang="nl-NL" sz="2400" dirty="0">
                <a:solidFill>
                  <a:schemeClr val="bg1"/>
                </a:solidFill>
                <a:latin typeface="+mj-lt"/>
              </a:rPr>
              <a:t>Waar kan je terecht als je te maken krijgt met </a:t>
            </a:r>
            <a:r>
              <a:rPr lang="nl-NL" sz="2400" err="1">
                <a:solidFill>
                  <a:schemeClr val="bg1"/>
                </a:solidFill>
                <a:latin typeface="+mj-lt"/>
              </a:rPr>
              <a:t>gendergerelateerd</a:t>
            </a:r>
            <a:r>
              <a:rPr lang="nl-NL" sz="2400" dirty="0">
                <a:solidFill>
                  <a:schemeClr val="bg1"/>
                </a:solidFill>
                <a:latin typeface="+mj-lt"/>
              </a:rPr>
              <a:t> geweld of met seksueel grensoverschrijdend gedrag?</a:t>
            </a:r>
            <a:endParaRPr lang="en-GB" sz="2400">
              <a:solidFill>
                <a:schemeClr val="bg1"/>
              </a:solidFill>
              <a:latin typeface="+mj-lt"/>
              <a:cs typeface="Poppins"/>
            </a:endParaRPr>
          </a:p>
        </p:txBody>
      </p:sp>
      <p:pic>
        <p:nvPicPr>
          <p:cNvPr id="11" name="Picture 10" descr="A purple line on a black background&#10;&#10;Description automatically generated">
            <a:extLst>
              <a:ext uri="{FF2B5EF4-FFF2-40B4-BE49-F238E27FC236}">
                <a16:creationId xmlns:a16="http://schemas.microsoft.com/office/drawing/2014/main" id="{94C9A6B9-493D-9486-4417-EB97757C046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0800000">
            <a:off x="4737244" y="1956505"/>
            <a:ext cx="1632946" cy="3865996"/>
          </a:xfrm>
          <a:prstGeom prst="rect">
            <a:avLst/>
          </a:prstGeom>
        </p:spPr>
      </p:pic>
      <p:pic>
        <p:nvPicPr>
          <p:cNvPr id="12" name="Picture 11" descr="A yellow line in a black background&#10;&#10;Description automatically generated">
            <a:extLst>
              <a:ext uri="{FF2B5EF4-FFF2-40B4-BE49-F238E27FC236}">
                <a16:creationId xmlns:a16="http://schemas.microsoft.com/office/drawing/2014/main" id="{0FA857B1-B677-6280-C8B0-1BDE0F95368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223496">
            <a:off x="219131" y="1736917"/>
            <a:ext cx="3653964" cy="605257"/>
          </a:xfrm>
          <a:prstGeom prst="rect">
            <a:avLst/>
          </a:prstGeom>
        </p:spPr>
      </p:pic>
    </p:spTree>
    <p:extLst>
      <p:ext uri="{BB962C8B-B14F-4D97-AF65-F5344CB8AC3E}">
        <p14:creationId xmlns:p14="http://schemas.microsoft.com/office/powerpoint/2010/main" val="373717387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5818702-D824-07CB-AFEB-DCFFAD4E8464}"/>
              </a:ext>
            </a:extLst>
          </p:cNvPr>
          <p:cNvPicPr>
            <a:picLocks noChangeAspect="1"/>
          </p:cNvPicPr>
          <p:nvPr/>
        </p:nvPicPr>
        <p:blipFill rotWithShape="1">
          <a:blip r:embed="rId2"/>
          <a:srcRect t="4045"/>
          <a:stretch/>
        </p:blipFill>
        <p:spPr>
          <a:xfrm>
            <a:off x="3104499" y="1863591"/>
            <a:ext cx="5742421" cy="4209245"/>
          </a:xfrm>
          <a:prstGeom prst="rect">
            <a:avLst/>
          </a:prstGeom>
        </p:spPr>
      </p:pic>
      <p:sp>
        <p:nvSpPr>
          <p:cNvPr id="4" name="Title 1">
            <a:extLst>
              <a:ext uri="{FF2B5EF4-FFF2-40B4-BE49-F238E27FC236}">
                <a16:creationId xmlns:a16="http://schemas.microsoft.com/office/drawing/2014/main" id="{A2280250-4562-105E-DD84-A71B27AD91C9}"/>
              </a:ext>
            </a:extLst>
          </p:cNvPr>
          <p:cNvSpPr txBox="1">
            <a:spLocks/>
          </p:cNvSpPr>
          <p:nvPr/>
        </p:nvSpPr>
        <p:spPr>
          <a:xfrm>
            <a:off x="838200" y="365125"/>
            <a:ext cx="10515600" cy="1325563"/>
          </a:xfrm>
          <a:prstGeom prst="rect">
            <a:avLst/>
          </a:prstGeom>
        </p:spPr>
        <p:txBody>
          <a:bodyPr/>
          <a:lstStyle>
            <a:lvl1pPr algn="l" defTabSz="914400" rtl="0" eaLnBrk="1" latinLnBrk="0" hangingPunct="1">
              <a:lnSpc>
                <a:spcPct val="90000"/>
              </a:lnSpc>
              <a:spcBef>
                <a:spcPct val="0"/>
              </a:spcBef>
              <a:buNone/>
              <a:defRPr sz="4400" b="1" kern="1200">
                <a:solidFill>
                  <a:schemeClr val="accent6">
                    <a:lumMod val="10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IE" dirty="0"/>
              <a:t>De 9 </a:t>
            </a:r>
            <a:r>
              <a:rPr lang="en-IE" dirty="0" err="1"/>
              <a:t>stappen</a:t>
            </a:r>
            <a:r>
              <a:rPr lang="en-IE" dirty="0"/>
              <a:t> van </a:t>
            </a:r>
            <a:r>
              <a:rPr lang="en-IE" dirty="0" err="1"/>
              <a:t>probleemoplossend</a:t>
            </a:r>
            <a:r>
              <a:rPr lang="en-IE" dirty="0"/>
              <a:t> </a:t>
            </a:r>
            <a:r>
              <a:rPr lang="en-IE" dirty="0" err="1"/>
              <a:t>denken</a:t>
            </a:r>
            <a:endParaRPr lang="en-IE" dirty="0"/>
          </a:p>
        </p:txBody>
      </p:sp>
      <p:pic>
        <p:nvPicPr>
          <p:cNvPr id="8" name="Picture 7" descr="A purple line on a black background&#10;&#10;Description automatically generated">
            <a:extLst>
              <a:ext uri="{FF2B5EF4-FFF2-40B4-BE49-F238E27FC236}">
                <a16:creationId xmlns:a16="http://schemas.microsoft.com/office/drawing/2014/main" id="{9054CBD2-7AF9-BA9B-3BC1-8CFD928319F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2985821">
            <a:off x="32710" y="2119504"/>
            <a:ext cx="3528638" cy="2618989"/>
          </a:xfrm>
          <a:prstGeom prst="rect">
            <a:avLst/>
          </a:prstGeom>
        </p:spPr>
      </p:pic>
    </p:spTree>
    <p:extLst>
      <p:ext uri="{BB962C8B-B14F-4D97-AF65-F5344CB8AC3E}">
        <p14:creationId xmlns:p14="http://schemas.microsoft.com/office/powerpoint/2010/main" val="328304367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8EEB10E-F68A-76AE-D1BC-0B6F647E6CAB}"/>
              </a:ext>
            </a:extLst>
          </p:cNvPr>
          <p:cNvSpPr>
            <a:spLocks noGrp="1"/>
          </p:cNvSpPr>
          <p:nvPr>
            <p:ph type="title"/>
          </p:nvPr>
        </p:nvSpPr>
        <p:spPr/>
        <p:txBody>
          <a:bodyPr/>
          <a:lstStyle/>
          <a:p>
            <a:r>
              <a:rPr lang="nl-NL" dirty="0">
                <a:cs typeface="Poppins"/>
              </a:rPr>
              <a:t>Evaluatie</a:t>
            </a:r>
            <a:endParaRPr lang="nl-NL" dirty="0"/>
          </a:p>
        </p:txBody>
      </p:sp>
      <p:sp>
        <p:nvSpPr>
          <p:cNvPr id="4" name="Rechthoek 3">
            <a:extLst>
              <a:ext uri="{FF2B5EF4-FFF2-40B4-BE49-F238E27FC236}">
                <a16:creationId xmlns:a16="http://schemas.microsoft.com/office/drawing/2014/main" id="{158B458D-9E09-29AD-4BC0-19E6AFB00C5B}"/>
              </a:ext>
            </a:extLst>
          </p:cNvPr>
          <p:cNvSpPr/>
          <p:nvPr/>
        </p:nvSpPr>
        <p:spPr>
          <a:xfrm>
            <a:off x="0" y="1"/>
            <a:ext cx="6246394" cy="6858000"/>
          </a:xfrm>
          <a:prstGeom prst="rect">
            <a:avLst/>
          </a:prstGeom>
          <a:solidFill>
            <a:schemeClr val="tx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5" name="TextBox 5">
            <a:extLst>
              <a:ext uri="{FF2B5EF4-FFF2-40B4-BE49-F238E27FC236}">
                <a16:creationId xmlns:a16="http://schemas.microsoft.com/office/drawing/2014/main" id="{FE3B8BBE-64F3-17D6-90BF-560333AC99E8}"/>
              </a:ext>
            </a:extLst>
          </p:cNvPr>
          <p:cNvSpPr txBox="1"/>
          <p:nvPr/>
        </p:nvSpPr>
        <p:spPr>
          <a:xfrm>
            <a:off x="547437" y="2338657"/>
            <a:ext cx="5793204" cy="4012261"/>
          </a:xfrm>
          <a:prstGeom prst="rect">
            <a:avLst/>
          </a:prstGeom>
        </p:spPr>
        <p:txBody>
          <a:bodyPr vert="horz" lIns="91440" tIns="45720" rIns="91440" bIns="45720" rtlCol="0" anchor="t">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457200" indent="-457200">
              <a:lnSpc>
                <a:spcPct val="90000"/>
              </a:lnSpc>
              <a:spcBef>
                <a:spcPts val="1000"/>
              </a:spcBef>
              <a:buFont typeface="Wingdings" panose="020B0604020202020204" pitchFamily="34" charset="0"/>
              <a:buChar char="§"/>
            </a:pPr>
            <a:r>
              <a:rPr lang="en-US" sz="2800" dirty="0">
                <a:solidFill>
                  <a:schemeClr val="accent6">
                    <a:lumMod val="10000"/>
                  </a:schemeClr>
                </a:solidFill>
              </a:rPr>
              <a:t>Wat </a:t>
            </a:r>
            <a:r>
              <a:rPr lang="en-US" sz="2800" err="1">
                <a:solidFill>
                  <a:schemeClr val="accent6">
                    <a:lumMod val="10000"/>
                  </a:schemeClr>
                </a:solidFill>
              </a:rPr>
              <a:t>heb</a:t>
            </a:r>
            <a:r>
              <a:rPr lang="en-US" sz="2800" dirty="0">
                <a:solidFill>
                  <a:schemeClr val="accent6">
                    <a:lumMod val="10000"/>
                  </a:schemeClr>
                </a:solidFill>
              </a:rPr>
              <a:t> je </a:t>
            </a:r>
            <a:r>
              <a:rPr lang="en-US" sz="2800" err="1">
                <a:solidFill>
                  <a:schemeClr val="accent6">
                    <a:lumMod val="10000"/>
                  </a:schemeClr>
                </a:solidFill>
              </a:rPr>
              <a:t>bijgeleerd</a:t>
            </a:r>
            <a:r>
              <a:rPr lang="en-US" sz="2800" dirty="0">
                <a:solidFill>
                  <a:schemeClr val="accent6">
                    <a:lumMod val="10000"/>
                  </a:schemeClr>
                </a:solidFill>
              </a:rPr>
              <a:t>? </a:t>
            </a:r>
            <a:endParaRPr lang="nl-NL">
              <a:solidFill>
                <a:schemeClr val="accent6">
                  <a:lumMod val="10000"/>
                </a:schemeClr>
              </a:solidFill>
              <a:cs typeface="Arial"/>
            </a:endParaRPr>
          </a:p>
          <a:p>
            <a:pPr marL="457200" indent="-457200">
              <a:lnSpc>
                <a:spcPct val="90000"/>
              </a:lnSpc>
              <a:spcBef>
                <a:spcPts val="1000"/>
              </a:spcBef>
              <a:buFont typeface="Wingdings" panose="020B0604020202020204" pitchFamily="34" charset="0"/>
              <a:buChar char="§"/>
            </a:pPr>
            <a:r>
              <a:rPr lang="en-US" sz="2800" dirty="0">
                <a:solidFill>
                  <a:schemeClr val="accent6">
                    <a:lumMod val="10000"/>
                  </a:schemeClr>
                </a:solidFill>
              </a:rPr>
              <a:t>Wat </a:t>
            </a:r>
            <a:r>
              <a:rPr lang="en-US" sz="2800" err="1">
                <a:solidFill>
                  <a:schemeClr val="accent6">
                    <a:lumMod val="10000"/>
                  </a:schemeClr>
                </a:solidFill>
              </a:rPr>
              <a:t>heb</a:t>
            </a:r>
            <a:r>
              <a:rPr lang="en-US" sz="2800" dirty="0">
                <a:solidFill>
                  <a:schemeClr val="accent6">
                    <a:lumMod val="10000"/>
                  </a:schemeClr>
                </a:solidFill>
              </a:rPr>
              <a:t> je </a:t>
            </a:r>
            <a:r>
              <a:rPr lang="en-US" sz="2800" err="1">
                <a:solidFill>
                  <a:schemeClr val="accent6">
                    <a:lumMod val="10000"/>
                  </a:schemeClr>
                </a:solidFill>
              </a:rPr>
              <a:t>gemist</a:t>
            </a:r>
            <a:r>
              <a:rPr lang="en-US" sz="2800" dirty="0">
                <a:solidFill>
                  <a:schemeClr val="accent6">
                    <a:lumMod val="10000"/>
                  </a:schemeClr>
                </a:solidFill>
              </a:rPr>
              <a:t>? </a:t>
            </a:r>
            <a:endParaRPr lang="en-US" sz="2800" dirty="0">
              <a:solidFill>
                <a:schemeClr val="accent6">
                  <a:lumMod val="10000"/>
                </a:schemeClr>
              </a:solidFill>
              <a:cs typeface="Arial"/>
            </a:endParaRPr>
          </a:p>
          <a:p>
            <a:pPr marL="457200" indent="-457200">
              <a:lnSpc>
                <a:spcPct val="90000"/>
              </a:lnSpc>
              <a:spcBef>
                <a:spcPts val="1000"/>
              </a:spcBef>
              <a:buFont typeface="Wingdings" panose="020B0604020202020204" pitchFamily="34" charset="0"/>
              <a:buChar char="§"/>
            </a:pPr>
            <a:r>
              <a:rPr lang="en-US" sz="2800" dirty="0">
                <a:solidFill>
                  <a:schemeClr val="accent6">
                    <a:lumMod val="10000"/>
                  </a:schemeClr>
                </a:solidFill>
              </a:rPr>
              <a:t>Kan je </a:t>
            </a:r>
            <a:r>
              <a:rPr lang="en-US" sz="2800" dirty="0" err="1">
                <a:solidFill>
                  <a:schemeClr val="accent6">
                    <a:lumMod val="10000"/>
                  </a:schemeClr>
                </a:solidFill>
              </a:rPr>
              <a:t>deze</a:t>
            </a:r>
            <a:r>
              <a:rPr lang="en-US" sz="2800" dirty="0">
                <a:solidFill>
                  <a:schemeClr val="accent6">
                    <a:lumMod val="10000"/>
                  </a:schemeClr>
                </a:solidFill>
              </a:rPr>
              <a:t> </a:t>
            </a:r>
            <a:r>
              <a:rPr lang="en-US" sz="2800" dirty="0" err="1">
                <a:solidFill>
                  <a:schemeClr val="accent6">
                    <a:lumMod val="10000"/>
                  </a:schemeClr>
                </a:solidFill>
              </a:rPr>
              <a:t>reactiestrategieën</a:t>
            </a:r>
            <a:r>
              <a:rPr lang="en-US" sz="2800" dirty="0">
                <a:solidFill>
                  <a:schemeClr val="accent6">
                    <a:lumMod val="10000"/>
                  </a:schemeClr>
                </a:solidFill>
              </a:rPr>
              <a:t> </a:t>
            </a:r>
            <a:r>
              <a:rPr lang="en-US" sz="2800" dirty="0" err="1">
                <a:solidFill>
                  <a:schemeClr val="accent6">
                    <a:lumMod val="10000"/>
                  </a:schemeClr>
                </a:solidFill>
              </a:rPr>
              <a:t>gebruiken</a:t>
            </a:r>
            <a:r>
              <a:rPr lang="en-US" sz="2800" dirty="0">
                <a:solidFill>
                  <a:schemeClr val="accent6">
                    <a:lumMod val="10000"/>
                  </a:schemeClr>
                </a:solidFill>
              </a:rPr>
              <a:t> in het </a:t>
            </a:r>
            <a:r>
              <a:rPr lang="en-US" sz="2800" dirty="0" err="1">
                <a:solidFill>
                  <a:schemeClr val="accent6">
                    <a:lumMod val="10000"/>
                  </a:schemeClr>
                </a:solidFill>
              </a:rPr>
              <a:t>dagelijkse</a:t>
            </a:r>
            <a:r>
              <a:rPr lang="en-US" sz="2800" dirty="0">
                <a:solidFill>
                  <a:schemeClr val="accent6">
                    <a:lumMod val="10000"/>
                  </a:schemeClr>
                </a:solidFill>
              </a:rPr>
              <a:t> </a:t>
            </a:r>
            <a:r>
              <a:rPr lang="en-US" sz="2800" dirty="0" err="1">
                <a:solidFill>
                  <a:schemeClr val="accent6">
                    <a:lumMod val="10000"/>
                  </a:schemeClr>
                </a:solidFill>
              </a:rPr>
              <a:t>leven</a:t>
            </a:r>
            <a:r>
              <a:rPr lang="en-US" sz="2800" dirty="0">
                <a:solidFill>
                  <a:schemeClr val="accent6">
                    <a:lumMod val="10000"/>
                  </a:schemeClr>
                </a:solidFill>
              </a:rPr>
              <a:t>?</a:t>
            </a:r>
            <a:endParaRPr lang="en-US" sz="2800" dirty="0">
              <a:solidFill>
                <a:schemeClr val="accent6">
                  <a:lumMod val="10000"/>
                </a:schemeClr>
              </a:solidFill>
              <a:cs typeface="Arial"/>
            </a:endParaRPr>
          </a:p>
        </p:txBody>
      </p:sp>
      <p:pic>
        <p:nvPicPr>
          <p:cNvPr id="6" name="Afbeelding 5" descr="Afbeelding met emoticon, smiley, tekenfilm, clipart&#10;&#10;Automatisch gegenereerde beschrijving">
            <a:extLst>
              <a:ext uri="{FF2B5EF4-FFF2-40B4-BE49-F238E27FC236}">
                <a16:creationId xmlns:a16="http://schemas.microsoft.com/office/drawing/2014/main" id="{F1D634B8-1942-806B-915C-24AEC3B385CB}"/>
              </a:ext>
            </a:extLst>
          </p:cNvPr>
          <p:cNvPicPr>
            <a:picLocks noChangeAspect="1"/>
          </p:cNvPicPr>
          <p:nvPr/>
        </p:nvPicPr>
        <p:blipFill>
          <a:blip r:embed="rId2"/>
          <a:srcRect l="2077" t="8547" r="2374" b="5128"/>
          <a:stretch/>
        </p:blipFill>
        <p:spPr>
          <a:xfrm>
            <a:off x="1001128" y="827923"/>
            <a:ext cx="3221773" cy="1011361"/>
          </a:xfrm>
          <a:prstGeom prst="rect">
            <a:avLst/>
          </a:prstGeom>
        </p:spPr>
      </p:pic>
    </p:spTree>
    <p:extLst>
      <p:ext uri="{BB962C8B-B14F-4D97-AF65-F5344CB8AC3E}">
        <p14:creationId xmlns:p14="http://schemas.microsoft.com/office/powerpoint/2010/main" val="404536132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5B8F29-390A-0A25-3538-F22EE0C4E64D}"/>
              </a:ext>
            </a:extLst>
          </p:cNvPr>
          <p:cNvSpPr>
            <a:spLocks noGrp="1"/>
          </p:cNvSpPr>
          <p:nvPr>
            <p:ph type="title"/>
          </p:nvPr>
        </p:nvSpPr>
        <p:spPr/>
        <p:txBody>
          <a:bodyPr/>
          <a:lstStyle/>
          <a:p>
            <a:r>
              <a:rPr lang="en-IE" dirty="0"/>
              <a:t>Thank you</a:t>
            </a:r>
          </a:p>
        </p:txBody>
      </p:sp>
      <p:pic>
        <p:nvPicPr>
          <p:cNvPr id="3" name="Graphic 1796029151">
            <a:extLst>
              <a:ext uri="{FF2B5EF4-FFF2-40B4-BE49-F238E27FC236}">
                <a16:creationId xmlns:a16="http://schemas.microsoft.com/office/drawing/2014/main" id="{BF1ABB23-81C0-5B87-FFD2-90F3DF18E07C}"/>
              </a:ext>
              <a:ext uri="{C183D7F6-B498-43B3-948B-1728B52AA6E4}">
                <adec:decorative xmlns:adec="http://schemas.microsoft.com/office/drawing/2017/decorative" val="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rot="21267677">
            <a:off x="3579462" y="3894549"/>
            <a:ext cx="4634401" cy="1110573"/>
          </a:xfrm>
          <a:prstGeom prst="rect">
            <a:avLst/>
          </a:prstGeom>
        </p:spPr>
      </p:pic>
      <p:pic>
        <p:nvPicPr>
          <p:cNvPr id="4" name="Graphic 1796029151">
            <a:extLst>
              <a:ext uri="{FF2B5EF4-FFF2-40B4-BE49-F238E27FC236}">
                <a16:creationId xmlns:a16="http://schemas.microsoft.com/office/drawing/2014/main" id="{68A20B82-67A7-D877-6F1B-E802ED85754A}"/>
              </a:ext>
              <a:ext uri="{C183D7F6-B498-43B3-948B-1728B52AA6E4}">
                <adec:decorative xmlns:adec="http://schemas.microsoft.com/office/drawing/2017/decorative" val="1"/>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rot="10800000">
            <a:off x="3990109" y="3969324"/>
            <a:ext cx="4509654" cy="1143291"/>
          </a:xfrm>
          <a:prstGeom prst="rect">
            <a:avLst/>
          </a:prstGeom>
        </p:spPr>
      </p:pic>
    </p:spTree>
    <p:extLst>
      <p:ext uri="{BB962C8B-B14F-4D97-AF65-F5344CB8AC3E}">
        <p14:creationId xmlns:p14="http://schemas.microsoft.com/office/powerpoint/2010/main" val="380893875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E81192-6E11-2274-AEF6-086998B16FC7}"/>
              </a:ext>
            </a:extLst>
          </p:cNvPr>
          <p:cNvSpPr>
            <a:spLocks noGrp="1"/>
          </p:cNvSpPr>
          <p:nvPr>
            <p:ph type="title"/>
          </p:nvPr>
        </p:nvSpPr>
        <p:spPr/>
        <p:txBody>
          <a:bodyPr/>
          <a:lstStyle/>
          <a:p>
            <a:r>
              <a:rPr lang="en-IE" dirty="0"/>
              <a:t>House rules </a:t>
            </a:r>
          </a:p>
        </p:txBody>
      </p:sp>
      <p:sp>
        <p:nvSpPr>
          <p:cNvPr id="3" name="Content Placeholder 2">
            <a:extLst>
              <a:ext uri="{FF2B5EF4-FFF2-40B4-BE49-F238E27FC236}">
                <a16:creationId xmlns:a16="http://schemas.microsoft.com/office/drawing/2014/main" id="{E8E0FC09-4B30-ECCB-6239-D411FABCB859}"/>
              </a:ext>
            </a:extLst>
          </p:cNvPr>
          <p:cNvSpPr>
            <a:spLocks noGrp="1"/>
          </p:cNvSpPr>
          <p:nvPr>
            <p:ph idx="1"/>
          </p:nvPr>
        </p:nvSpPr>
        <p:spPr/>
        <p:txBody>
          <a:bodyPr/>
          <a:lstStyle/>
          <a:p>
            <a:pPr marL="0" indent="0">
              <a:buNone/>
            </a:pPr>
            <a:r>
              <a:rPr lang="en-GB" dirty="0"/>
              <a:t>Safe space</a:t>
            </a:r>
          </a:p>
          <a:p>
            <a:pPr marL="252000" lvl="1" indent="0">
              <a:buClr>
                <a:srgbClr val="004EB6"/>
              </a:buClr>
              <a:buNone/>
            </a:pPr>
            <a:endParaRPr lang="en-GB" dirty="0"/>
          </a:p>
          <a:p>
            <a:pPr marL="594900" lvl="1" indent="-342900">
              <a:buClr>
                <a:srgbClr val="004EB6"/>
              </a:buClr>
            </a:pPr>
            <a:r>
              <a:rPr lang="fr-BE" sz="2400" dirty="0" err="1">
                <a:solidFill>
                  <a:schemeClr val="bg1"/>
                </a:solidFill>
                <a:cs typeface="Arial" panose="020B0604020202020204"/>
              </a:rPr>
              <a:t>Luister</a:t>
            </a:r>
            <a:r>
              <a:rPr lang="fr-BE" sz="2400" dirty="0">
                <a:solidFill>
                  <a:schemeClr val="bg1"/>
                </a:solidFill>
                <a:cs typeface="Arial" panose="020B0604020202020204"/>
              </a:rPr>
              <a:t> met respect</a:t>
            </a:r>
          </a:p>
          <a:p>
            <a:pPr marL="594900" lvl="1" indent="-342900">
              <a:buClr>
                <a:srgbClr val="004EB6"/>
              </a:buClr>
            </a:pPr>
            <a:r>
              <a:rPr lang="fr-BE" sz="2400" dirty="0" err="1">
                <a:solidFill>
                  <a:schemeClr val="bg1"/>
                </a:solidFill>
                <a:cs typeface="Arial" panose="020B0604020202020204"/>
              </a:rPr>
              <a:t>Oordeel</a:t>
            </a:r>
            <a:r>
              <a:rPr lang="fr-BE" sz="2400" dirty="0">
                <a:solidFill>
                  <a:schemeClr val="bg1"/>
                </a:solidFill>
                <a:cs typeface="Arial" panose="020B0604020202020204"/>
              </a:rPr>
              <a:t> niet </a:t>
            </a:r>
          </a:p>
          <a:p>
            <a:pPr marL="594900" lvl="1" indent="-342900">
              <a:buClr>
                <a:srgbClr val="004EB6"/>
              </a:buClr>
            </a:pPr>
            <a:r>
              <a:rPr lang="fr-BE" sz="2400" dirty="0">
                <a:solidFill>
                  <a:schemeClr val="bg1"/>
                </a:solidFill>
                <a:cs typeface="Arial" panose="020B0604020202020204"/>
              </a:rPr>
              <a:t>Wat hier </a:t>
            </a:r>
            <a:r>
              <a:rPr lang="fr-BE" sz="2400" dirty="0" err="1">
                <a:solidFill>
                  <a:schemeClr val="bg1"/>
                </a:solidFill>
                <a:cs typeface="Arial" panose="020B0604020202020204"/>
              </a:rPr>
              <a:t>gedeeld</a:t>
            </a:r>
            <a:r>
              <a:rPr lang="fr-BE" sz="2400" dirty="0">
                <a:solidFill>
                  <a:schemeClr val="bg1"/>
                </a:solidFill>
                <a:cs typeface="Arial" panose="020B0604020202020204"/>
              </a:rPr>
              <a:t> </a:t>
            </a:r>
            <a:r>
              <a:rPr lang="fr-BE" sz="2400" dirty="0" err="1">
                <a:solidFill>
                  <a:schemeClr val="bg1"/>
                </a:solidFill>
                <a:cs typeface="Arial" panose="020B0604020202020204"/>
              </a:rPr>
              <a:t>wordt</a:t>
            </a:r>
            <a:r>
              <a:rPr lang="fr-BE" sz="2400" dirty="0">
                <a:solidFill>
                  <a:schemeClr val="bg1"/>
                </a:solidFill>
                <a:cs typeface="Arial" panose="020B0604020202020204"/>
              </a:rPr>
              <a:t>, </a:t>
            </a:r>
            <a:r>
              <a:rPr lang="fr-BE" sz="2400" dirty="0" err="1">
                <a:solidFill>
                  <a:schemeClr val="bg1"/>
                </a:solidFill>
                <a:cs typeface="Arial" panose="020B0604020202020204"/>
              </a:rPr>
              <a:t>blijft</a:t>
            </a:r>
            <a:r>
              <a:rPr lang="fr-BE" sz="2400" dirty="0">
                <a:solidFill>
                  <a:schemeClr val="bg1"/>
                </a:solidFill>
                <a:cs typeface="Arial" panose="020B0604020202020204"/>
              </a:rPr>
              <a:t> hier</a:t>
            </a:r>
          </a:p>
          <a:p>
            <a:pPr marL="594900" lvl="1" indent="-342900">
              <a:buClr>
                <a:srgbClr val="004EB6"/>
              </a:buClr>
            </a:pPr>
            <a:r>
              <a:rPr lang="en-GB" sz="2400" dirty="0" err="1">
                <a:solidFill>
                  <a:schemeClr val="bg1"/>
                </a:solidFill>
                <a:cs typeface="Arial" panose="020B0604020202020204"/>
              </a:rPr>
              <a:t>Iedereen</a:t>
            </a:r>
            <a:r>
              <a:rPr lang="en-GB" sz="2400" dirty="0">
                <a:solidFill>
                  <a:schemeClr val="bg1"/>
                </a:solidFill>
                <a:cs typeface="Arial" panose="020B0604020202020204"/>
              </a:rPr>
              <a:t> mag </a:t>
            </a:r>
            <a:r>
              <a:rPr lang="en-GB" sz="2400" dirty="0" err="1">
                <a:solidFill>
                  <a:schemeClr val="bg1"/>
                </a:solidFill>
                <a:cs typeface="Arial" panose="020B0604020202020204"/>
              </a:rPr>
              <a:t>iets</a:t>
            </a:r>
            <a:r>
              <a:rPr lang="en-GB" sz="2400" dirty="0">
                <a:solidFill>
                  <a:schemeClr val="bg1"/>
                </a:solidFill>
                <a:cs typeface="Arial" panose="020B0604020202020204"/>
              </a:rPr>
              <a:t> </a:t>
            </a:r>
            <a:r>
              <a:rPr lang="en-GB" sz="2400" dirty="0" err="1">
                <a:solidFill>
                  <a:schemeClr val="bg1"/>
                </a:solidFill>
                <a:cs typeface="Arial" panose="020B0604020202020204"/>
              </a:rPr>
              <a:t>delen</a:t>
            </a:r>
            <a:r>
              <a:rPr lang="en-GB" sz="2400" dirty="0">
                <a:solidFill>
                  <a:schemeClr val="bg1"/>
                </a:solidFill>
                <a:cs typeface="Arial" panose="020B0604020202020204"/>
              </a:rPr>
              <a:t>, maar </a:t>
            </a:r>
            <a:r>
              <a:rPr lang="en-GB" sz="2400" dirty="0" err="1">
                <a:solidFill>
                  <a:schemeClr val="bg1"/>
                </a:solidFill>
                <a:cs typeface="Arial" panose="020B0604020202020204"/>
              </a:rPr>
              <a:t>niemand</a:t>
            </a:r>
            <a:r>
              <a:rPr lang="en-GB" sz="2400" dirty="0">
                <a:solidFill>
                  <a:schemeClr val="bg1"/>
                </a:solidFill>
                <a:cs typeface="Arial" panose="020B0604020202020204"/>
              </a:rPr>
              <a:t> </a:t>
            </a:r>
            <a:r>
              <a:rPr lang="en-GB" sz="2400" dirty="0" err="1">
                <a:solidFill>
                  <a:schemeClr val="bg1"/>
                </a:solidFill>
                <a:cs typeface="Arial" panose="020B0604020202020204"/>
              </a:rPr>
              <a:t>moet</a:t>
            </a:r>
            <a:endParaRPr lang="en-US" sz="2400" dirty="0">
              <a:solidFill>
                <a:schemeClr val="bg1"/>
              </a:solidFill>
              <a:cs typeface="Arial" panose="020B0604020202020204"/>
            </a:endParaRPr>
          </a:p>
        </p:txBody>
      </p:sp>
      <p:pic>
        <p:nvPicPr>
          <p:cNvPr id="5" name="Graphic 1">
            <a:extLst>
              <a:ext uri="{FF2B5EF4-FFF2-40B4-BE49-F238E27FC236}">
                <a16:creationId xmlns:a16="http://schemas.microsoft.com/office/drawing/2014/main" id="{D98B002D-D019-17CF-81B4-81BDA426EABD}"/>
              </a:ext>
              <a:ext uri="{C183D7F6-B498-43B3-948B-1728B52AA6E4}">
                <adec:decorative xmlns:adec="http://schemas.microsoft.com/office/drawing/2017/decorative" val="1"/>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rot="21390904">
            <a:off x="843146" y="2329622"/>
            <a:ext cx="2158357" cy="228384"/>
          </a:xfrm>
          <a:prstGeom prst="rect">
            <a:avLst/>
          </a:prstGeom>
        </p:spPr>
      </p:pic>
      <p:pic>
        <p:nvPicPr>
          <p:cNvPr id="4" name="Graphic 3" descr="Meeting with solid fill">
            <a:extLst>
              <a:ext uri="{FF2B5EF4-FFF2-40B4-BE49-F238E27FC236}">
                <a16:creationId xmlns:a16="http://schemas.microsoft.com/office/drawing/2014/main" id="{2C8B8A26-BFD4-688D-C655-B1ADB1ACFE0A}"/>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8464346" y="3568547"/>
            <a:ext cx="3324531" cy="3324531"/>
          </a:xfrm>
          <a:prstGeom prst="rect">
            <a:avLst/>
          </a:prstGeom>
        </p:spPr>
      </p:pic>
    </p:spTree>
    <p:extLst>
      <p:ext uri="{BB962C8B-B14F-4D97-AF65-F5344CB8AC3E}">
        <p14:creationId xmlns:p14="http://schemas.microsoft.com/office/powerpoint/2010/main" val="196523962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435320-AB44-0179-58DA-6DF409A8D4BD}"/>
              </a:ext>
            </a:extLst>
          </p:cNvPr>
          <p:cNvSpPr>
            <a:spLocks noGrp="1"/>
          </p:cNvSpPr>
          <p:nvPr>
            <p:ph type="ctrTitle"/>
          </p:nvPr>
        </p:nvSpPr>
        <p:spPr/>
        <p:txBody>
          <a:bodyPr>
            <a:normAutofit/>
          </a:bodyPr>
          <a:lstStyle/>
          <a:p>
            <a:r>
              <a:rPr lang="en-IE" dirty="0"/>
              <a:t>Les 5: </a:t>
            </a:r>
            <a:r>
              <a:rPr lang="en-IE" dirty="0" err="1"/>
              <a:t>Reactiestrategieën</a:t>
            </a:r>
            <a:endParaRPr lang="en-IE" dirty="0"/>
          </a:p>
        </p:txBody>
      </p:sp>
      <p:sp>
        <p:nvSpPr>
          <p:cNvPr id="6" name="Slide Number Placeholder 5">
            <a:extLst>
              <a:ext uri="{FF2B5EF4-FFF2-40B4-BE49-F238E27FC236}">
                <a16:creationId xmlns:a16="http://schemas.microsoft.com/office/drawing/2014/main" id="{F0897C29-63D8-3462-4C3A-724AC08CF0C3}"/>
              </a:ext>
            </a:extLst>
          </p:cNvPr>
          <p:cNvSpPr>
            <a:spLocks noGrp="1"/>
          </p:cNvSpPr>
          <p:nvPr>
            <p:ph type="sldNum" sz="quarter" idx="12"/>
          </p:nvPr>
        </p:nvSpPr>
        <p:spPr/>
        <p:txBody>
          <a:bodyPr/>
          <a:lstStyle/>
          <a:p>
            <a:fld id="{4E88BB13-D5A4-474B-BE0A-E538989FB095}" type="slidenum">
              <a:rPr lang="en-IE" smtClean="0"/>
              <a:t>5</a:t>
            </a:fld>
            <a:endParaRPr lang="en-IE"/>
          </a:p>
        </p:txBody>
      </p:sp>
      <p:pic>
        <p:nvPicPr>
          <p:cNvPr id="7" name="Graphic 1">
            <a:extLst>
              <a:ext uri="{FF2B5EF4-FFF2-40B4-BE49-F238E27FC236}">
                <a16:creationId xmlns:a16="http://schemas.microsoft.com/office/drawing/2014/main" id="{4E7A85E1-650C-8BAD-490E-9FEECBC76F34}"/>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rot="401629">
            <a:off x="5059362" y="3629078"/>
            <a:ext cx="2073275" cy="504825"/>
          </a:xfrm>
          <a:prstGeom prst="rect">
            <a:avLst/>
          </a:prstGeom>
        </p:spPr>
      </p:pic>
    </p:spTree>
    <p:extLst>
      <p:ext uri="{BB962C8B-B14F-4D97-AF65-F5344CB8AC3E}">
        <p14:creationId xmlns:p14="http://schemas.microsoft.com/office/powerpoint/2010/main" val="188883918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E81192-6E11-2274-AEF6-086998B16FC7}"/>
              </a:ext>
            </a:extLst>
          </p:cNvPr>
          <p:cNvSpPr>
            <a:spLocks noGrp="1"/>
          </p:cNvSpPr>
          <p:nvPr>
            <p:ph type="title"/>
          </p:nvPr>
        </p:nvSpPr>
        <p:spPr/>
        <p:txBody>
          <a:bodyPr>
            <a:normAutofit/>
          </a:bodyPr>
          <a:lstStyle/>
          <a:p>
            <a:r>
              <a:rPr lang="en-IE" sz="3200" dirty="0" err="1"/>
              <a:t>Probleemoplossend</a:t>
            </a:r>
            <a:r>
              <a:rPr lang="en-IE" sz="3200" dirty="0"/>
              <a:t> </a:t>
            </a:r>
            <a:r>
              <a:rPr lang="en-IE" sz="3200" dirty="0" err="1"/>
              <a:t>denken</a:t>
            </a:r>
            <a:endParaRPr lang="en-IE" sz="3200" dirty="0"/>
          </a:p>
        </p:txBody>
      </p:sp>
      <p:pic>
        <p:nvPicPr>
          <p:cNvPr id="21" name="Picture 20" descr="A purple line on a black background&#10;&#10;Description automatically generated">
            <a:extLst>
              <a:ext uri="{FF2B5EF4-FFF2-40B4-BE49-F238E27FC236}">
                <a16:creationId xmlns:a16="http://schemas.microsoft.com/office/drawing/2014/main" id="{A4F13E7C-0221-2471-1AC7-681BA53D957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2985821">
            <a:off x="-107276" y="1830272"/>
            <a:ext cx="2946829" cy="2322918"/>
          </a:xfrm>
          <a:prstGeom prst="rect">
            <a:avLst/>
          </a:prstGeom>
        </p:spPr>
      </p:pic>
      <p:pic>
        <p:nvPicPr>
          <p:cNvPr id="3" name="Afbeelding 2" descr="Afbeelding met tekst, schermopname, Lettertype, geel&#10;&#10;Automatisch gegenereerde beschrijving">
            <a:extLst>
              <a:ext uri="{FF2B5EF4-FFF2-40B4-BE49-F238E27FC236}">
                <a16:creationId xmlns:a16="http://schemas.microsoft.com/office/drawing/2014/main" id="{9FEC5422-2C0A-1039-AFD2-2374B52D00B9}"/>
              </a:ext>
            </a:extLst>
          </p:cNvPr>
          <p:cNvPicPr>
            <a:picLocks noChangeAspect="1"/>
          </p:cNvPicPr>
          <p:nvPr/>
        </p:nvPicPr>
        <p:blipFill>
          <a:blip r:embed="rId3"/>
          <a:stretch>
            <a:fillRect/>
          </a:stretch>
        </p:blipFill>
        <p:spPr>
          <a:xfrm>
            <a:off x="2306388" y="1819532"/>
            <a:ext cx="9041177" cy="3865859"/>
          </a:xfrm>
          <a:prstGeom prst="rect">
            <a:avLst/>
          </a:prstGeom>
        </p:spPr>
      </p:pic>
    </p:spTree>
    <p:extLst>
      <p:ext uri="{BB962C8B-B14F-4D97-AF65-F5344CB8AC3E}">
        <p14:creationId xmlns:p14="http://schemas.microsoft.com/office/powerpoint/2010/main" val="318164454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435320-AB44-0179-58DA-6DF409A8D4BD}"/>
              </a:ext>
            </a:extLst>
          </p:cNvPr>
          <p:cNvSpPr>
            <a:spLocks noGrp="1"/>
          </p:cNvSpPr>
          <p:nvPr>
            <p:ph type="ctrTitle"/>
          </p:nvPr>
        </p:nvSpPr>
        <p:spPr/>
        <p:txBody>
          <a:bodyPr>
            <a:normAutofit/>
          </a:bodyPr>
          <a:lstStyle/>
          <a:p>
            <a:r>
              <a:rPr lang="en-IE" dirty="0"/>
              <a:t>De TGV </a:t>
            </a:r>
            <a:r>
              <a:rPr lang="en-IE" dirty="0" err="1"/>
              <a:t>methode</a:t>
            </a:r>
            <a:endParaRPr lang="en-IE" dirty="0"/>
          </a:p>
        </p:txBody>
      </p:sp>
      <p:sp>
        <p:nvSpPr>
          <p:cNvPr id="4" name="Date Placeholder 3">
            <a:extLst>
              <a:ext uri="{FF2B5EF4-FFF2-40B4-BE49-F238E27FC236}">
                <a16:creationId xmlns:a16="http://schemas.microsoft.com/office/drawing/2014/main" id="{CB235C91-676B-9B32-B49E-26FD8C3440F0}"/>
              </a:ext>
            </a:extLst>
          </p:cNvPr>
          <p:cNvSpPr>
            <a:spLocks noGrp="1"/>
          </p:cNvSpPr>
          <p:nvPr>
            <p:ph type="dt" sz="half" idx="10"/>
          </p:nvPr>
        </p:nvSpPr>
        <p:spPr/>
        <p:txBody>
          <a:bodyPr/>
          <a:lstStyle/>
          <a:p>
            <a:fld id="{C011594F-599E-4C18-B383-E288473ACDC0}" type="datetimeFigureOut">
              <a:rPr lang="en-IE" smtClean="0"/>
              <a:t>20/01/2025</a:t>
            </a:fld>
            <a:endParaRPr lang="en-IE"/>
          </a:p>
        </p:txBody>
      </p:sp>
      <p:sp>
        <p:nvSpPr>
          <p:cNvPr id="6" name="Slide Number Placeholder 5">
            <a:extLst>
              <a:ext uri="{FF2B5EF4-FFF2-40B4-BE49-F238E27FC236}">
                <a16:creationId xmlns:a16="http://schemas.microsoft.com/office/drawing/2014/main" id="{F0897C29-63D8-3462-4C3A-724AC08CF0C3}"/>
              </a:ext>
            </a:extLst>
          </p:cNvPr>
          <p:cNvSpPr>
            <a:spLocks noGrp="1"/>
          </p:cNvSpPr>
          <p:nvPr>
            <p:ph type="sldNum" sz="quarter" idx="12"/>
          </p:nvPr>
        </p:nvSpPr>
        <p:spPr/>
        <p:txBody>
          <a:bodyPr/>
          <a:lstStyle/>
          <a:p>
            <a:fld id="{4E88BB13-D5A4-474B-BE0A-E538989FB095}" type="slidenum">
              <a:rPr lang="en-IE" smtClean="0"/>
              <a:t>7</a:t>
            </a:fld>
            <a:endParaRPr lang="en-IE"/>
          </a:p>
        </p:txBody>
      </p:sp>
      <p:pic>
        <p:nvPicPr>
          <p:cNvPr id="7" name="Graphic 1">
            <a:extLst>
              <a:ext uri="{FF2B5EF4-FFF2-40B4-BE49-F238E27FC236}">
                <a16:creationId xmlns:a16="http://schemas.microsoft.com/office/drawing/2014/main" id="{4E7A85E1-650C-8BAD-490E-9FEECBC76F34}"/>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rot="401629">
            <a:off x="4851473" y="3654745"/>
            <a:ext cx="2520062" cy="613614"/>
          </a:xfrm>
          <a:prstGeom prst="rect">
            <a:avLst/>
          </a:prstGeom>
        </p:spPr>
      </p:pic>
    </p:spTree>
    <p:extLst>
      <p:ext uri="{BB962C8B-B14F-4D97-AF65-F5344CB8AC3E}">
        <p14:creationId xmlns:p14="http://schemas.microsoft.com/office/powerpoint/2010/main" val="309801451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A yellow line on a black background&#10;&#10;Description automatically generated">
            <a:extLst>
              <a:ext uri="{FF2B5EF4-FFF2-40B4-BE49-F238E27FC236}">
                <a16:creationId xmlns:a16="http://schemas.microsoft.com/office/drawing/2014/main" id="{3ADD3CA4-D3EC-3AC3-6394-043E8880CFB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08554" y="4671462"/>
            <a:ext cx="2623610" cy="653752"/>
          </a:xfrm>
          <a:prstGeom prst="rect">
            <a:avLst/>
          </a:prstGeom>
        </p:spPr>
      </p:pic>
      <p:sp>
        <p:nvSpPr>
          <p:cNvPr id="13" name="Title 12">
            <a:extLst>
              <a:ext uri="{FF2B5EF4-FFF2-40B4-BE49-F238E27FC236}">
                <a16:creationId xmlns:a16="http://schemas.microsoft.com/office/drawing/2014/main" id="{70E014B8-CE0A-09F0-923D-4CFF6A130C3E}"/>
              </a:ext>
            </a:extLst>
          </p:cNvPr>
          <p:cNvSpPr>
            <a:spLocks noGrp="1"/>
          </p:cNvSpPr>
          <p:nvPr>
            <p:ph type="ctrTitle"/>
          </p:nvPr>
        </p:nvSpPr>
        <p:spPr>
          <a:xfrm>
            <a:off x="1152525" y="1712913"/>
            <a:ext cx="9563100" cy="2387600"/>
          </a:xfrm>
        </p:spPr>
        <p:txBody>
          <a:bodyPr>
            <a:normAutofit/>
          </a:bodyPr>
          <a:lstStyle/>
          <a:p>
            <a:pPr algn="l"/>
            <a:r>
              <a:rPr lang="en-GB" sz="4400" dirty="0">
                <a:solidFill>
                  <a:schemeClr val="bg1"/>
                </a:solidFill>
                <a:ea typeface="+mn-ea"/>
                <a:cs typeface="Arial" panose="020B0604020202020204"/>
              </a:rPr>
              <a:t>Wat </a:t>
            </a:r>
            <a:r>
              <a:rPr lang="en-GB" sz="4400" dirty="0" err="1">
                <a:solidFill>
                  <a:schemeClr val="bg1"/>
                </a:solidFill>
                <a:ea typeface="+mn-ea"/>
                <a:cs typeface="Arial" panose="020B0604020202020204"/>
              </a:rPr>
              <a:t>betekent</a:t>
            </a:r>
            <a:r>
              <a:rPr lang="en-GB" sz="4400" dirty="0">
                <a:solidFill>
                  <a:schemeClr val="bg1"/>
                </a:solidFill>
                <a:ea typeface="+mn-ea"/>
                <a:cs typeface="Arial" panose="020B0604020202020204"/>
              </a:rPr>
              <a:t> (</a:t>
            </a:r>
            <a:r>
              <a:rPr lang="en-GB" sz="4400" dirty="0" err="1">
                <a:solidFill>
                  <a:schemeClr val="bg1"/>
                </a:solidFill>
                <a:ea typeface="+mn-ea"/>
                <a:cs typeface="Arial" panose="020B0604020202020204"/>
              </a:rPr>
              <a:t>seksueel</a:t>
            </a:r>
            <a:r>
              <a:rPr lang="en-GB" sz="4400" dirty="0">
                <a:solidFill>
                  <a:schemeClr val="bg1"/>
                </a:solidFill>
                <a:ea typeface="+mn-ea"/>
                <a:cs typeface="Arial" panose="020B0604020202020204"/>
              </a:rPr>
              <a:t>) </a:t>
            </a:r>
            <a:r>
              <a:rPr lang="en-GB" sz="4400" dirty="0" err="1">
                <a:solidFill>
                  <a:schemeClr val="bg1"/>
                </a:solidFill>
                <a:ea typeface="+mn-ea"/>
                <a:cs typeface="Arial" panose="020B0604020202020204"/>
              </a:rPr>
              <a:t>grensoverschrijdend</a:t>
            </a:r>
            <a:r>
              <a:rPr lang="en-GB" sz="4400" dirty="0">
                <a:solidFill>
                  <a:schemeClr val="bg1"/>
                </a:solidFill>
                <a:ea typeface="+mn-ea"/>
                <a:cs typeface="Arial" panose="020B0604020202020204"/>
              </a:rPr>
              <a:t> </a:t>
            </a:r>
            <a:r>
              <a:rPr lang="en-GB" sz="4400" dirty="0" err="1">
                <a:solidFill>
                  <a:schemeClr val="bg1"/>
                </a:solidFill>
                <a:ea typeface="+mn-ea"/>
                <a:cs typeface="Arial" panose="020B0604020202020204"/>
              </a:rPr>
              <a:t>gedrag</a:t>
            </a:r>
            <a:r>
              <a:rPr lang="en-GB" sz="4400" dirty="0">
                <a:solidFill>
                  <a:schemeClr val="bg1"/>
                </a:solidFill>
                <a:ea typeface="+mn-ea"/>
                <a:cs typeface="Arial" panose="020B0604020202020204"/>
              </a:rPr>
              <a:t> </a:t>
            </a:r>
            <a:r>
              <a:rPr lang="en-GB" sz="4400" dirty="0" err="1">
                <a:solidFill>
                  <a:schemeClr val="bg1"/>
                </a:solidFill>
                <a:ea typeface="+mn-ea"/>
                <a:cs typeface="Arial" panose="020B0604020202020204"/>
              </a:rPr>
              <a:t>voor</a:t>
            </a:r>
            <a:r>
              <a:rPr lang="en-GB" sz="4400" dirty="0">
                <a:solidFill>
                  <a:schemeClr val="bg1"/>
                </a:solidFill>
                <a:ea typeface="+mn-ea"/>
                <a:cs typeface="Arial" panose="020B0604020202020204"/>
              </a:rPr>
              <a:t> </a:t>
            </a:r>
            <a:r>
              <a:rPr lang="en-GB" sz="4400" dirty="0" err="1">
                <a:solidFill>
                  <a:schemeClr val="bg1"/>
                </a:solidFill>
                <a:ea typeface="+mn-ea"/>
                <a:cs typeface="Arial" panose="020B0604020202020204"/>
              </a:rPr>
              <a:t>jullie</a:t>
            </a:r>
            <a:r>
              <a:rPr lang="en-GB" sz="4400" dirty="0">
                <a:solidFill>
                  <a:schemeClr val="bg1"/>
                </a:solidFill>
                <a:ea typeface="+mn-ea"/>
                <a:cs typeface="Arial" panose="020B0604020202020204"/>
              </a:rPr>
              <a:t>?</a:t>
            </a:r>
          </a:p>
        </p:txBody>
      </p:sp>
    </p:spTree>
    <p:extLst>
      <p:ext uri="{BB962C8B-B14F-4D97-AF65-F5344CB8AC3E}">
        <p14:creationId xmlns:p14="http://schemas.microsoft.com/office/powerpoint/2010/main" val="254598634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itle 1">
            <a:extLst>
              <a:ext uri="{FF2B5EF4-FFF2-40B4-BE49-F238E27FC236}">
                <a16:creationId xmlns:a16="http://schemas.microsoft.com/office/drawing/2014/main" id="{D27CD3D0-0C61-C0ED-F2A6-AA84129EF627}"/>
              </a:ext>
            </a:extLst>
          </p:cNvPr>
          <p:cNvSpPr>
            <a:spLocks noGrp="1"/>
          </p:cNvSpPr>
          <p:nvPr>
            <p:ph type="title"/>
          </p:nvPr>
        </p:nvSpPr>
        <p:spPr>
          <a:xfrm>
            <a:off x="666750" y="147637"/>
            <a:ext cx="10515600" cy="995363"/>
          </a:xfrm>
        </p:spPr>
        <p:txBody>
          <a:bodyPr>
            <a:normAutofit/>
          </a:bodyPr>
          <a:lstStyle/>
          <a:p>
            <a:r>
              <a:rPr lang="en-US" sz="2800" dirty="0"/>
              <a:t>Wat is </a:t>
            </a:r>
            <a:r>
              <a:rPr lang="en-GB" sz="2800" b="1" dirty="0"/>
              <a:t>(</a:t>
            </a:r>
            <a:r>
              <a:rPr lang="en-GB" sz="2800" b="1" dirty="0" err="1"/>
              <a:t>seksueel</a:t>
            </a:r>
            <a:r>
              <a:rPr lang="en-GB" sz="2800" b="1" dirty="0"/>
              <a:t>) </a:t>
            </a:r>
            <a:r>
              <a:rPr lang="en-GB" sz="2800" b="1" dirty="0" err="1"/>
              <a:t>grensoverschrijdend</a:t>
            </a:r>
            <a:r>
              <a:rPr lang="en-GB" sz="2800" b="1" dirty="0"/>
              <a:t> </a:t>
            </a:r>
            <a:r>
              <a:rPr lang="en-GB" sz="2800" b="1" dirty="0" err="1"/>
              <a:t>gedrag</a:t>
            </a:r>
            <a:r>
              <a:rPr lang="en-GB" sz="2800" b="1" dirty="0"/>
              <a:t> (SGG)</a:t>
            </a:r>
            <a:r>
              <a:rPr lang="en-GB" sz="2800" dirty="0"/>
              <a:t>?</a:t>
            </a:r>
            <a:endParaRPr lang="en-US" sz="3600" dirty="0"/>
          </a:p>
        </p:txBody>
      </p:sp>
      <p:pic>
        <p:nvPicPr>
          <p:cNvPr id="6" name="Graphic 5" descr="Traffic light with solid fill">
            <a:extLst>
              <a:ext uri="{FF2B5EF4-FFF2-40B4-BE49-F238E27FC236}">
                <a16:creationId xmlns:a16="http://schemas.microsoft.com/office/drawing/2014/main" id="{E2EC1EE2-D9CF-5CB4-EB5B-DF3AD07E4C74}"/>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7991475" y="1849845"/>
            <a:ext cx="3395663" cy="3395663"/>
          </a:xfrm>
          <a:prstGeom prst="rect">
            <a:avLst/>
          </a:prstGeom>
        </p:spPr>
      </p:pic>
      <p:sp>
        <p:nvSpPr>
          <p:cNvPr id="3" name="Content Placeholder 2">
            <a:extLst>
              <a:ext uri="{FF2B5EF4-FFF2-40B4-BE49-F238E27FC236}">
                <a16:creationId xmlns:a16="http://schemas.microsoft.com/office/drawing/2014/main" id="{6F361B91-B362-8644-716A-23723884A02C}"/>
              </a:ext>
            </a:extLst>
          </p:cNvPr>
          <p:cNvSpPr>
            <a:spLocks noGrp="1"/>
          </p:cNvSpPr>
          <p:nvPr>
            <p:ph sz="half" idx="2"/>
          </p:nvPr>
        </p:nvSpPr>
        <p:spPr>
          <a:xfrm>
            <a:off x="1529586" y="1776414"/>
            <a:ext cx="7105650" cy="4195762"/>
          </a:xfrm>
        </p:spPr>
        <p:txBody>
          <a:bodyPr>
            <a:normAutofit fontScale="25000" lnSpcReduction="20000"/>
          </a:bodyPr>
          <a:lstStyle/>
          <a:p>
            <a:pPr>
              <a:lnSpc>
                <a:spcPct val="120000"/>
              </a:lnSpc>
              <a:spcBef>
                <a:spcPts val="0"/>
              </a:spcBef>
              <a:spcAft>
                <a:spcPts val="0"/>
              </a:spcAft>
            </a:pPr>
            <a:r>
              <a:rPr lang="nl-NL" sz="7200" b="1" dirty="0">
                <a:solidFill>
                  <a:schemeClr val="bg1"/>
                </a:solidFill>
              </a:rPr>
              <a:t>HANDS OFF</a:t>
            </a:r>
            <a:r>
              <a:rPr lang="nl-NL" sz="7200" dirty="0">
                <a:solidFill>
                  <a:schemeClr val="bg1"/>
                </a:solidFill>
              </a:rPr>
              <a:t>: seksuele intimidatie waarbij geen fysiek contact is</a:t>
            </a:r>
          </a:p>
          <a:p>
            <a:pPr marL="0" indent="0">
              <a:lnSpc>
                <a:spcPct val="120000"/>
              </a:lnSpc>
              <a:spcBef>
                <a:spcPts val="0"/>
              </a:spcBef>
              <a:spcAft>
                <a:spcPts val="0"/>
              </a:spcAft>
              <a:buNone/>
            </a:pPr>
            <a:endParaRPr lang="en-BE" sz="7200" dirty="0">
              <a:solidFill>
                <a:schemeClr val="bg1"/>
              </a:solidFill>
            </a:endParaRPr>
          </a:p>
          <a:p>
            <a:pPr lvl="1">
              <a:lnSpc>
                <a:spcPct val="120000"/>
              </a:lnSpc>
              <a:spcBef>
                <a:spcPts val="0"/>
              </a:spcBef>
              <a:spcAft>
                <a:spcPts val="0"/>
              </a:spcAft>
            </a:pPr>
            <a:r>
              <a:rPr lang="nl-NL" sz="7200" dirty="0">
                <a:solidFill>
                  <a:schemeClr val="bg1"/>
                </a:solidFill>
              </a:rPr>
              <a:t>Seksuele opmerkingen</a:t>
            </a:r>
          </a:p>
          <a:p>
            <a:pPr lvl="1">
              <a:lnSpc>
                <a:spcPct val="120000"/>
              </a:lnSpc>
              <a:spcBef>
                <a:spcPts val="0"/>
              </a:spcBef>
              <a:spcAft>
                <a:spcPts val="0"/>
              </a:spcAft>
            </a:pPr>
            <a:r>
              <a:rPr lang="nl-NL" sz="7200" dirty="0">
                <a:solidFill>
                  <a:schemeClr val="bg1"/>
                </a:solidFill>
              </a:rPr>
              <a:t>Seksueel getinte insinuaties of mopjes</a:t>
            </a:r>
          </a:p>
          <a:p>
            <a:pPr lvl="1">
              <a:lnSpc>
                <a:spcPct val="120000"/>
              </a:lnSpc>
              <a:spcBef>
                <a:spcPts val="0"/>
              </a:spcBef>
              <a:spcAft>
                <a:spcPts val="0"/>
              </a:spcAft>
            </a:pPr>
            <a:r>
              <a:rPr lang="nl-NL" sz="7200" dirty="0">
                <a:solidFill>
                  <a:schemeClr val="bg1"/>
                </a:solidFill>
              </a:rPr>
              <a:t>Iemand op een seksuele manier aanstaren </a:t>
            </a:r>
          </a:p>
          <a:p>
            <a:pPr lvl="1">
              <a:lnSpc>
                <a:spcPct val="120000"/>
              </a:lnSpc>
              <a:spcBef>
                <a:spcPts val="0"/>
              </a:spcBef>
              <a:spcAft>
                <a:spcPts val="0"/>
              </a:spcAft>
            </a:pPr>
            <a:r>
              <a:rPr lang="nl-NL" sz="7200" dirty="0">
                <a:solidFill>
                  <a:schemeClr val="bg1"/>
                </a:solidFill>
              </a:rPr>
              <a:t>Naakte intieme lichaamsdelen tonen</a:t>
            </a:r>
          </a:p>
          <a:p>
            <a:pPr lvl="1">
              <a:lnSpc>
                <a:spcPct val="120000"/>
              </a:lnSpc>
              <a:spcBef>
                <a:spcPts val="0"/>
              </a:spcBef>
              <a:spcAft>
                <a:spcPts val="0"/>
              </a:spcAft>
            </a:pPr>
            <a:endParaRPr lang="nl-NL" sz="7200" dirty="0">
              <a:solidFill>
                <a:schemeClr val="bg1"/>
              </a:solidFill>
            </a:endParaRPr>
          </a:p>
          <a:p>
            <a:pPr>
              <a:lnSpc>
                <a:spcPct val="120000"/>
              </a:lnSpc>
              <a:spcBef>
                <a:spcPts val="0"/>
              </a:spcBef>
              <a:spcAft>
                <a:spcPts val="0"/>
              </a:spcAft>
            </a:pPr>
            <a:r>
              <a:rPr lang="nl-NL" sz="7200" b="1" dirty="0">
                <a:solidFill>
                  <a:schemeClr val="bg1"/>
                </a:solidFill>
              </a:rPr>
              <a:t>HANDS ON</a:t>
            </a:r>
            <a:r>
              <a:rPr lang="nl-NL" sz="7200" dirty="0">
                <a:solidFill>
                  <a:schemeClr val="bg1"/>
                </a:solidFill>
              </a:rPr>
              <a:t>: seksueel fysiek contact</a:t>
            </a:r>
          </a:p>
          <a:p>
            <a:pPr marL="0" indent="0">
              <a:lnSpc>
                <a:spcPct val="120000"/>
              </a:lnSpc>
              <a:spcBef>
                <a:spcPts val="0"/>
              </a:spcBef>
              <a:spcAft>
                <a:spcPts val="0"/>
              </a:spcAft>
              <a:buNone/>
            </a:pPr>
            <a:endParaRPr lang="nl-NL" sz="7200" dirty="0">
              <a:solidFill>
                <a:schemeClr val="bg1"/>
              </a:solidFill>
            </a:endParaRPr>
          </a:p>
          <a:p>
            <a:pPr lvl="1">
              <a:lnSpc>
                <a:spcPct val="120000"/>
              </a:lnSpc>
              <a:spcBef>
                <a:spcPts val="0"/>
              </a:spcBef>
              <a:spcAft>
                <a:spcPts val="0"/>
              </a:spcAft>
            </a:pPr>
            <a:r>
              <a:rPr lang="nl-NL" sz="7200" dirty="0">
                <a:solidFill>
                  <a:schemeClr val="bg1"/>
                </a:solidFill>
              </a:rPr>
              <a:t>Seksueel misbruik</a:t>
            </a:r>
          </a:p>
          <a:p>
            <a:pPr lvl="2">
              <a:lnSpc>
                <a:spcPct val="120000"/>
              </a:lnSpc>
              <a:spcBef>
                <a:spcPts val="0"/>
              </a:spcBef>
              <a:spcAft>
                <a:spcPts val="0"/>
              </a:spcAft>
            </a:pPr>
            <a:r>
              <a:rPr lang="nl-NL" sz="7200" dirty="0">
                <a:solidFill>
                  <a:schemeClr val="bg1"/>
                </a:solidFill>
              </a:rPr>
              <a:t>Ook wel bekend als aantasting van de seksuele integriteit</a:t>
            </a:r>
          </a:p>
          <a:p>
            <a:pPr lvl="2">
              <a:lnSpc>
                <a:spcPct val="120000"/>
              </a:lnSpc>
              <a:spcBef>
                <a:spcPts val="0"/>
              </a:spcBef>
              <a:spcAft>
                <a:spcPts val="0"/>
              </a:spcAft>
            </a:pPr>
            <a:r>
              <a:rPr lang="en-BE" sz="7200" dirty="0">
                <a:solidFill>
                  <a:schemeClr val="bg1"/>
                </a:solidFill>
              </a:rPr>
              <a:t>Ongewenst aanraken, strelen of kussen</a:t>
            </a:r>
            <a:endParaRPr lang="en-GB" sz="7200" dirty="0">
              <a:solidFill>
                <a:schemeClr val="bg1"/>
              </a:solidFill>
            </a:endParaRPr>
          </a:p>
          <a:p>
            <a:pPr lvl="1">
              <a:lnSpc>
                <a:spcPct val="120000"/>
              </a:lnSpc>
              <a:spcBef>
                <a:spcPts val="0"/>
              </a:spcBef>
              <a:spcAft>
                <a:spcPts val="0"/>
              </a:spcAft>
            </a:pPr>
            <a:r>
              <a:rPr lang="nl-NL" sz="7200" dirty="0">
                <a:solidFill>
                  <a:schemeClr val="bg1"/>
                </a:solidFill>
              </a:rPr>
              <a:t>Seksueel geweld</a:t>
            </a:r>
          </a:p>
          <a:p>
            <a:pPr lvl="2">
              <a:lnSpc>
                <a:spcPct val="120000"/>
              </a:lnSpc>
              <a:spcBef>
                <a:spcPts val="0"/>
              </a:spcBef>
              <a:spcAft>
                <a:spcPts val="0"/>
              </a:spcAft>
            </a:pPr>
            <a:r>
              <a:rPr lang="nl-NL" sz="7200" dirty="0">
                <a:solidFill>
                  <a:schemeClr val="bg1"/>
                </a:solidFill>
              </a:rPr>
              <a:t>Ook wel bekend als verkrachting </a:t>
            </a:r>
          </a:p>
          <a:p>
            <a:pPr marL="0" indent="0">
              <a:lnSpc>
                <a:spcPct val="120000"/>
              </a:lnSpc>
              <a:buNone/>
            </a:pPr>
            <a:endParaRPr lang="nl-NL" sz="7200" dirty="0">
              <a:solidFill>
                <a:schemeClr val="bg1"/>
              </a:solidFill>
            </a:endParaRPr>
          </a:p>
          <a:p>
            <a:endParaRPr lang="en-GB" sz="2600" dirty="0"/>
          </a:p>
        </p:txBody>
      </p:sp>
      <p:sp>
        <p:nvSpPr>
          <p:cNvPr id="7" name="TextBox 6">
            <a:extLst>
              <a:ext uri="{FF2B5EF4-FFF2-40B4-BE49-F238E27FC236}">
                <a16:creationId xmlns:a16="http://schemas.microsoft.com/office/drawing/2014/main" id="{9E5DE01F-6163-2F63-7A72-B296B2043F55}"/>
              </a:ext>
            </a:extLst>
          </p:cNvPr>
          <p:cNvSpPr txBox="1"/>
          <p:nvPr/>
        </p:nvSpPr>
        <p:spPr>
          <a:xfrm>
            <a:off x="666750" y="969080"/>
            <a:ext cx="9353550" cy="923330"/>
          </a:xfrm>
          <a:prstGeom prst="rect">
            <a:avLst/>
          </a:prstGeom>
          <a:noFill/>
        </p:spPr>
        <p:txBody>
          <a:bodyPr wrap="square" rtlCol="0">
            <a:spAutoFit/>
          </a:bodyPr>
          <a:lstStyle/>
          <a:p>
            <a:r>
              <a:rPr lang="en-BE" sz="1800" dirty="0">
                <a:solidFill>
                  <a:schemeClr val="bg1"/>
                </a:solidFill>
              </a:rPr>
              <a:t>Overkoepelende term voor alle vormen van </a:t>
            </a:r>
            <a:r>
              <a:rPr lang="en-GB" sz="1800" dirty="0">
                <a:solidFill>
                  <a:schemeClr val="bg1"/>
                </a:solidFill>
              </a:rPr>
              <a:t>(</a:t>
            </a:r>
            <a:r>
              <a:rPr lang="en-BE" sz="1800" dirty="0">
                <a:solidFill>
                  <a:schemeClr val="bg1"/>
                </a:solidFill>
              </a:rPr>
              <a:t>seksuele</a:t>
            </a:r>
            <a:r>
              <a:rPr lang="en-GB" sz="1800" dirty="0">
                <a:solidFill>
                  <a:schemeClr val="bg1"/>
                </a:solidFill>
              </a:rPr>
              <a:t>)</a:t>
            </a:r>
            <a:r>
              <a:rPr lang="en-BE" sz="1800" dirty="0">
                <a:solidFill>
                  <a:schemeClr val="bg1"/>
                </a:solidFill>
              </a:rPr>
              <a:t> interactie waarbij iemands grenzen niet worden gerespecteerd. Wederzijdse toestemming ontbreekt. </a:t>
            </a:r>
            <a:endParaRPr lang="en-GB" sz="1800" dirty="0">
              <a:solidFill>
                <a:schemeClr val="bg1"/>
              </a:solidFill>
            </a:endParaRPr>
          </a:p>
          <a:p>
            <a:endParaRPr lang="en-GB" dirty="0"/>
          </a:p>
        </p:txBody>
      </p:sp>
      <p:sp>
        <p:nvSpPr>
          <p:cNvPr id="14" name="TextBox 13">
            <a:extLst>
              <a:ext uri="{FF2B5EF4-FFF2-40B4-BE49-F238E27FC236}">
                <a16:creationId xmlns:a16="http://schemas.microsoft.com/office/drawing/2014/main" id="{A47487C4-300E-A21D-1906-D879A4831730}"/>
              </a:ext>
            </a:extLst>
          </p:cNvPr>
          <p:cNvSpPr txBox="1"/>
          <p:nvPr/>
        </p:nvSpPr>
        <p:spPr>
          <a:xfrm>
            <a:off x="7743825" y="5170721"/>
            <a:ext cx="4019550" cy="1059008"/>
          </a:xfrm>
          <a:prstGeom prst="rect">
            <a:avLst/>
          </a:prstGeom>
          <a:noFill/>
        </p:spPr>
        <p:txBody>
          <a:bodyPr wrap="square">
            <a:spAutoFit/>
          </a:bodyPr>
          <a:lstStyle/>
          <a:p>
            <a:pPr marL="0" indent="0">
              <a:lnSpc>
                <a:spcPct val="120000"/>
              </a:lnSpc>
              <a:buNone/>
            </a:pPr>
            <a:r>
              <a:rPr lang="nl-NL" sz="1800" i="1" dirty="0">
                <a:solidFill>
                  <a:schemeClr val="bg1"/>
                </a:solidFill>
              </a:rPr>
              <a:t>SGG valt binnen </a:t>
            </a:r>
            <a:r>
              <a:rPr lang="nl-NL" sz="1800" i="1" dirty="0" err="1">
                <a:solidFill>
                  <a:schemeClr val="bg1"/>
                </a:solidFill>
              </a:rPr>
              <a:t>gendergerelateerd</a:t>
            </a:r>
            <a:r>
              <a:rPr lang="nl-NL" sz="1800" i="1" dirty="0">
                <a:solidFill>
                  <a:schemeClr val="bg1"/>
                </a:solidFill>
              </a:rPr>
              <a:t> geweld als het gericht is op iemand vanwege diens gender</a:t>
            </a:r>
            <a:endParaRPr lang="en-GB" sz="1800" i="1" dirty="0">
              <a:solidFill>
                <a:schemeClr val="bg1"/>
              </a:solidFill>
            </a:endParaRPr>
          </a:p>
        </p:txBody>
      </p:sp>
      <p:pic>
        <p:nvPicPr>
          <p:cNvPr id="19" name="Picture 18" descr="A purple line on a black background&#10;&#10;Description automatically generated">
            <a:extLst>
              <a:ext uri="{FF2B5EF4-FFF2-40B4-BE49-F238E27FC236}">
                <a16:creationId xmlns:a16="http://schemas.microsoft.com/office/drawing/2014/main" id="{13362852-A3DE-E82E-B7F7-A492DC077F2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3759493">
            <a:off x="-620297" y="2491447"/>
            <a:ext cx="3171390" cy="2353836"/>
          </a:xfrm>
          <a:prstGeom prst="rect">
            <a:avLst/>
          </a:prstGeom>
        </p:spPr>
      </p:pic>
    </p:spTree>
    <p:extLst>
      <p:ext uri="{BB962C8B-B14F-4D97-AF65-F5344CB8AC3E}">
        <p14:creationId xmlns:p14="http://schemas.microsoft.com/office/powerpoint/2010/main" val="3262777263"/>
      </p:ext>
    </p:extLst>
  </p:cSld>
  <p:clrMapOvr>
    <a:masterClrMapping/>
  </p:clrMapOvr>
</p:sld>
</file>

<file path=ppt/theme/theme1.xml><?xml version="1.0" encoding="utf-8"?>
<a:theme xmlns:a="http://schemas.openxmlformats.org/drawingml/2006/main" name="Theme_PlanInternational">
  <a:themeElements>
    <a:clrScheme name="Plan International">
      <a:dk1>
        <a:srgbClr val="000000"/>
      </a:dk1>
      <a:lt1>
        <a:sysClr val="window" lastClr="FFFFFF"/>
      </a:lt1>
      <a:dk2>
        <a:srgbClr val="0072CE"/>
      </a:dk2>
      <a:lt2>
        <a:srgbClr val="D9D9D6"/>
      </a:lt2>
      <a:accent1>
        <a:srgbClr val="58CAE7"/>
      </a:accent1>
      <a:accent2>
        <a:srgbClr val="9900FF"/>
      </a:accent2>
      <a:accent3>
        <a:srgbClr val="FFD500"/>
      </a:accent3>
      <a:accent4>
        <a:srgbClr val="ED632F"/>
      </a:accent4>
      <a:accent5>
        <a:srgbClr val="243C4B"/>
      </a:accent5>
      <a:accent6>
        <a:srgbClr val="DC0080"/>
      </a:accent6>
      <a:hlink>
        <a:srgbClr val="9900FF"/>
      </a:hlink>
      <a:folHlink>
        <a:srgbClr val="ED632F"/>
      </a:folHlink>
    </a:clrScheme>
    <a:fontScheme name="Plan International">
      <a:majorFont>
        <a:latin typeface="Poppins"/>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Branded_PowerPoint_Template_English" id="{5FBF3D36-23D2-461F-B572-F3CD06A3EB54}" vid="{C57F0AF2-2C28-403E-B4E1-7B4E3DC4922F}"/>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TaxCatchAll xmlns="e93e13c3-be3d-432c-84a5-b7c1a59f30c7" xsi:nil="true"/>
    <lcf76f155ced4ddcb4097134ff3c332f xmlns="aac01ec9-ef68-474d-9558-d1839130a839">
      <Terms xmlns="http://schemas.microsoft.com/office/infopath/2007/PartnerControls"/>
    </lcf76f155ced4ddcb4097134ff3c332f>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8256C96A2F7C19428F7F810FC83EE140" ma:contentTypeVersion="17" ma:contentTypeDescription="Create a new document." ma:contentTypeScope="" ma:versionID="d406d36f5d720efd341a8a01a18a8b80">
  <xsd:schema xmlns:xsd="http://www.w3.org/2001/XMLSchema" xmlns:xs="http://www.w3.org/2001/XMLSchema" xmlns:p="http://schemas.microsoft.com/office/2006/metadata/properties" xmlns:ns2="aac01ec9-ef68-474d-9558-d1839130a839" xmlns:ns3="e93e13c3-be3d-432c-84a5-b7c1a59f30c7" targetNamespace="http://schemas.microsoft.com/office/2006/metadata/properties" ma:root="true" ma:fieldsID="15f675d158d908010510f6e0a3425116" ns2:_="" ns3:_="">
    <xsd:import namespace="aac01ec9-ef68-474d-9558-d1839130a839"/>
    <xsd:import namespace="e93e13c3-be3d-432c-84a5-b7c1a59f30c7"/>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lcf76f155ced4ddcb4097134ff3c332f" minOccurs="0"/>
                <xsd:element ref="ns3:TaxCatchAll" minOccurs="0"/>
                <xsd:element ref="ns2:MediaServiceDateTaken" minOccurs="0"/>
                <xsd:element ref="ns2:MediaServiceGenerationTime" minOccurs="0"/>
                <xsd:element ref="ns2:MediaServiceEventHashCode" minOccurs="0"/>
                <xsd:element ref="ns3:SharedWithUsers" minOccurs="0"/>
                <xsd:element ref="ns3:SharedWithDetails" minOccurs="0"/>
                <xsd:element ref="ns2:MediaServiceObjectDetectorVersions" minOccurs="0"/>
                <xsd:element ref="ns2:MediaLengthInSeconds" minOccurs="0"/>
                <xsd:element ref="ns2:MediaServiceSearchProperties" minOccurs="0"/>
                <xsd:element ref="ns2:MediaServiceOCR"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ac01ec9-ef68-474d-9558-d1839130a83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10109c95-c5a9-46e1-a049-74d4c705e36e" ma:termSetId="09814cd3-568e-fe90-9814-8d621ff8fb84" ma:anchorId="fba54fb3-c3e1-fe81-a776-ca4b69148c4d" ma:open="true" ma:isKeyword="false">
      <xsd:complexType>
        <xsd:sequence>
          <xsd:element ref="pc:Terms" minOccurs="0" maxOccurs="1"/>
        </xsd:sequence>
      </xsd:complexType>
    </xsd:element>
    <xsd:element name="MediaServiceDateTaken" ma:index="15" nillable="true" ma:displayName="MediaServiceDateTaken" ma:hidden="true" ma:indexed="true" ma:internalName="MediaServiceDateTaken"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ObjectDetectorVersions" ma:index="20" nillable="true" ma:displayName="MediaServiceObjectDetectorVersions" ma:hidden="true" ma:indexed="true" ma:internalName="MediaServiceObjectDetectorVersions" ma:readOnly="true">
      <xsd:simpleType>
        <xsd:restriction base="dms:Text"/>
      </xsd:simpleType>
    </xsd:element>
    <xsd:element name="MediaLengthInSeconds" ma:index="21" nillable="true" ma:displayName="MediaLengthInSeconds" ma:hidden="true" ma:internalName="MediaLengthInSeconds" ma:readOnly="true">
      <xsd:simpleType>
        <xsd:restriction base="dms:Unknown"/>
      </xsd:simpleType>
    </xsd:element>
    <xsd:element name="MediaServiceSearchProperties" ma:index="22" nillable="true" ma:displayName="MediaServiceSearchProperties" ma:hidden="true" ma:internalName="MediaServiceSearchProperties" ma:readOnly="true">
      <xsd:simpleType>
        <xsd:restriction base="dms:Note"/>
      </xsd:simpleType>
    </xsd:element>
    <xsd:element name="MediaServiceOCR" ma:index="23" nillable="true" ma:displayName="Extracted Text" ma:internalName="MediaServiceOCR" ma:readOnly="true">
      <xsd:simpleType>
        <xsd:restriction base="dms:Note">
          <xsd:maxLength value="255"/>
        </xsd:restriction>
      </xsd:simpleType>
    </xsd:element>
    <xsd:element name="MediaServiceLocation" ma:index="24"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e93e13c3-be3d-432c-84a5-b7c1a59f30c7"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f346e738-b0b1-4a9c-b9b7-ea188af30c2d}" ma:internalName="TaxCatchAll" ma:showField="CatchAllData" ma:web="e93e13c3-be3d-432c-84a5-b7c1a59f30c7">
      <xsd:complexType>
        <xsd:complexContent>
          <xsd:extension base="dms:MultiChoiceLookup">
            <xsd:sequence>
              <xsd:element name="Value" type="dms:Lookup" maxOccurs="unbounded" minOccurs="0" nillable="true"/>
            </xsd:sequence>
          </xsd:extension>
        </xsd:complexContent>
      </xsd:complexType>
    </xsd:element>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DD83860D-9B7C-4CE9-9D20-86B11D0550AD}">
  <ds:schemaRefs>
    <ds:schemaRef ds:uri="http://schemas.microsoft.com/sharepoint/v3/contenttype/forms"/>
  </ds:schemaRefs>
</ds:datastoreItem>
</file>

<file path=customXml/itemProps2.xml><?xml version="1.0" encoding="utf-8"?>
<ds:datastoreItem xmlns:ds="http://schemas.openxmlformats.org/officeDocument/2006/customXml" ds:itemID="{6AD8446A-BCE2-4A6F-9C97-09C34B3310CF}">
  <ds:schemaRefs>
    <ds:schemaRef ds:uri="http://www.w3.org/XML/1998/namespace"/>
    <ds:schemaRef ds:uri="http://purl.org/dc/elements/1.1/"/>
    <ds:schemaRef ds:uri="e93e13c3-be3d-432c-84a5-b7c1a59f30c7"/>
    <ds:schemaRef ds:uri="http://schemas.microsoft.com/office/2006/documentManagement/types"/>
    <ds:schemaRef ds:uri="http://schemas.microsoft.com/office/2006/metadata/properties"/>
    <ds:schemaRef ds:uri="http://purl.org/dc/dcmitype/"/>
    <ds:schemaRef ds:uri="aac01ec9-ef68-474d-9558-d1839130a839"/>
    <ds:schemaRef ds:uri="http://purl.org/dc/terms/"/>
    <ds:schemaRef ds:uri="http://schemas.microsoft.com/office/infopath/2007/PartnerControls"/>
    <ds:schemaRef ds:uri="http://schemas.openxmlformats.org/package/2006/metadata/core-properties"/>
  </ds:schemaRefs>
</ds:datastoreItem>
</file>

<file path=customXml/itemProps3.xml><?xml version="1.0" encoding="utf-8"?>
<ds:datastoreItem xmlns:ds="http://schemas.openxmlformats.org/officeDocument/2006/customXml" ds:itemID="{33A813DD-7F88-4DB2-87B6-C78A9815A7F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aac01ec9-ef68-474d-9558-d1839130a839"/>
    <ds:schemaRef ds:uri="e93e13c3-be3d-432c-84a5-b7c1a59f30c7"/>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0</TotalTime>
  <Words>1114</Words>
  <Application>Microsoft Office PowerPoint</Application>
  <PresentationFormat>Widescreen</PresentationFormat>
  <Paragraphs>134</Paragraphs>
  <Slides>31</Slides>
  <Notes>10</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31</vt:i4>
      </vt:variant>
    </vt:vector>
  </HeadingPairs>
  <TitlesOfParts>
    <vt:vector size="40" baseType="lpstr">
      <vt:lpstr>Arial</vt:lpstr>
      <vt:lpstr>Arial Narrow</vt:lpstr>
      <vt:lpstr>Calibri</vt:lpstr>
      <vt:lpstr>Georgia</vt:lpstr>
      <vt:lpstr>Poppins</vt:lpstr>
      <vt:lpstr>Segoe UI</vt:lpstr>
      <vt:lpstr>Veneer</vt:lpstr>
      <vt:lpstr>Wingdings</vt:lpstr>
      <vt:lpstr>Theme_PlanInternational</vt:lpstr>
      <vt:lpstr>De kracht van sport: Gender in beweging</vt:lpstr>
      <vt:lpstr>Overzicht</vt:lpstr>
      <vt:lpstr>PowerPoint Presentation</vt:lpstr>
      <vt:lpstr>House rules </vt:lpstr>
      <vt:lpstr>Les 5: Reactiestrategieën</vt:lpstr>
      <vt:lpstr>Probleemoplossend denken</vt:lpstr>
      <vt:lpstr>De TGV methode</vt:lpstr>
      <vt:lpstr>Wat betekent (seksueel) grensoverschrijdend gedrag voor jullie?</vt:lpstr>
      <vt:lpstr>Wat is (seksueel) grensoverschrijdend gedrag (SGG)?</vt:lpstr>
      <vt:lpstr>Hoe herken je seksueel grensoverschrijdend Gedrag?</vt:lpstr>
      <vt:lpstr>Aan de slag</vt:lpstr>
      <vt:lpstr>CASUS 1</vt:lpstr>
      <vt:lpstr>CASUS 2</vt:lpstr>
      <vt:lpstr>CASUS 3</vt:lpstr>
      <vt:lpstr>PowerPoint Presentation</vt:lpstr>
      <vt:lpstr>PowerPoint Presentation</vt:lpstr>
      <vt:lpstr>Reactiestrategieën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Hulpinstanties</vt:lpstr>
      <vt:lpstr>PowerPoint Presentation</vt:lpstr>
      <vt:lpstr>Evaluatie</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Sara Mena</dc:creator>
  <cp:lastModifiedBy>Van Den Branden, Danaë</cp:lastModifiedBy>
  <cp:revision>116</cp:revision>
  <dcterms:created xsi:type="dcterms:W3CDTF">2023-07-21T21:42:24Z</dcterms:created>
  <dcterms:modified xsi:type="dcterms:W3CDTF">2025-01-20T17:38:16Z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ediaServiceImageTags">
    <vt:lpwstr/>
  </property>
  <property fmtid="{D5CDD505-2E9C-101B-9397-08002B2CF9AE}" pid="3" name="ContentTypeId">
    <vt:lpwstr>0x0101008256C96A2F7C19428F7F810FC83EE140</vt:lpwstr>
  </property>
</Properties>
</file>